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 id="2147483690" r:id="rId2"/>
  </p:sldMasterIdLst>
  <p:notesMasterIdLst>
    <p:notesMasterId r:id="rId26"/>
  </p:notesMasterIdLst>
  <p:sldIdLst>
    <p:sldId id="256" r:id="rId3"/>
    <p:sldId id="258" r:id="rId4"/>
    <p:sldId id="259" r:id="rId5"/>
    <p:sldId id="260" r:id="rId6"/>
    <p:sldId id="261" r:id="rId7"/>
    <p:sldId id="262" r:id="rId8"/>
    <p:sldId id="263" r:id="rId9"/>
    <p:sldId id="312" r:id="rId10"/>
    <p:sldId id="321" r:id="rId11"/>
    <p:sldId id="322" r:id="rId12"/>
    <p:sldId id="323" r:id="rId13"/>
    <p:sldId id="313" r:id="rId14"/>
    <p:sldId id="324" r:id="rId15"/>
    <p:sldId id="315" r:id="rId16"/>
    <p:sldId id="320" r:id="rId17"/>
    <p:sldId id="325" r:id="rId18"/>
    <p:sldId id="311" r:id="rId19"/>
    <p:sldId id="269" r:id="rId20"/>
    <p:sldId id="272" r:id="rId21"/>
    <p:sldId id="266" r:id="rId22"/>
    <p:sldId id="279" r:id="rId23"/>
    <p:sldId id="288" r:id="rId24"/>
    <p:sldId id="310" r:id="rId25"/>
  </p:sldIdLst>
  <p:sldSz cx="9144000" cy="5143500" type="screen16x9"/>
  <p:notesSz cx="6858000" cy="9144000"/>
  <p:embeddedFontLst>
    <p:embeddedFont>
      <p:font typeface="Actor" panose="020B0604020202020204" charset="0"/>
      <p:regular r:id="rId27"/>
    </p:embeddedFont>
    <p:embeddedFont>
      <p:font typeface="Alex Brush" panose="020B0604020202020204" charset="0"/>
      <p:regular r:id="rId28"/>
    </p:embeddedFont>
    <p:embeddedFont>
      <p:font typeface="Gilda Display" panose="020B0604020202020204" charset="0"/>
      <p:regular r:id="rId29"/>
    </p:embeddedFont>
    <p:embeddedFont>
      <p:font typeface="Segoe UI" panose="020B0502040204020203"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877E61-D4E5-1305-D39B-5C6B23A1556B}" v="613" dt="2024-12-03T06:04:49.239"/>
    <p1510:client id="{9B69A587-7DE9-DABA-00CD-B5A5F7DA2060}" v="2746" dt="2024-12-03T19:52:52.687"/>
    <p1510:client id="{A8D59AB1-F85B-EBD6-AAA0-6A05DCADE3C3}" v="538" dt="2024-12-03T03:43:46.346"/>
    <p1510:client id="{C59793AF-6CBD-1E9E-3C95-7A8C7B3CEF66}" v="3" dt="2024-12-03T06:42:32.722"/>
    <p1510:client id="{DD0A4153-D3FE-4C40-BA53-066B85450639}" v="105" dt="2024-12-03T01:42:44.956"/>
  </p1510:revLst>
</p1510:revInfo>
</file>

<file path=ppt/tableStyles.xml><?xml version="1.0" encoding="utf-8"?>
<a:tblStyleLst xmlns:a="http://schemas.openxmlformats.org/drawingml/2006/main" def="{E8478BD2-F496-4A89-A8C7-0B0320C25D79}">
  <a:tblStyle styleId="{E8478BD2-F496-4A89-A8C7-0B0320C25D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30e7985d7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30e7985d7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Payden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Payden</a:t>
            </a:r>
          </a:p>
        </p:txBody>
      </p:sp>
    </p:spTree>
    <p:extLst>
      <p:ext uri="{BB962C8B-B14F-4D97-AF65-F5344CB8AC3E}">
        <p14:creationId xmlns:p14="http://schemas.microsoft.com/office/powerpoint/2010/main" val="629733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Payden</a:t>
            </a:r>
          </a:p>
        </p:txBody>
      </p:sp>
    </p:spTree>
    <p:extLst>
      <p:ext uri="{BB962C8B-B14F-4D97-AF65-F5344CB8AC3E}">
        <p14:creationId xmlns:p14="http://schemas.microsoft.com/office/powerpoint/2010/main" val="1120718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a:extLst>
            <a:ext uri="{FF2B5EF4-FFF2-40B4-BE49-F238E27FC236}">
              <a16:creationId xmlns:a16="http://schemas.microsoft.com/office/drawing/2014/main" id="{989435D0-893F-F376-0173-868BDA96E4BA}"/>
            </a:ext>
          </a:extLst>
        </p:cNvPr>
        <p:cNvGrpSpPr/>
        <p:nvPr/>
      </p:nvGrpSpPr>
      <p:grpSpPr>
        <a:xfrm>
          <a:off x="0" y="0"/>
          <a:ext cx="0" cy="0"/>
          <a:chOff x="0" y="0"/>
          <a:chExt cx="0" cy="0"/>
        </a:xfrm>
      </p:grpSpPr>
      <p:sp>
        <p:nvSpPr>
          <p:cNvPr id="320" name="Google Shape;320;g130a63519ce_0_2190:notes">
            <a:extLst>
              <a:ext uri="{FF2B5EF4-FFF2-40B4-BE49-F238E27FC236}">
                <a16:creationId xmlns:a16="http://schemas.microsoft.com/office/drawing/2014/main" id="{789BCCEC-F839-5057-24D9-92FE3A4FF0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30a63519ce_0_2190:notes">
            <a:extLst>
              <a:ext uri="{FF2B5EF4-FFF2-40B4-BE49-F238E27FC236}">
                <a16:creationId xmlns:a16="http://schemas.microsoft.com/office/drawing/2014/main" id="{FBCB5596-FC20-1034-16A1-AB56E355A8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910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30a63519ce_0_2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130a63519ce_0_2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30a63519ce_0_2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30a63519ce_0_2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30a63519ce_0_2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30a63519ce_0_2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30a63519ce_0_2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30a63519ce_0_2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30a63519ce_0_2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130a63519ce_0_2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2"/>
        <p:cNvGrpSpPr/>
        <p:nvPr/>
      </p:nvGrpSpPr>
      <p:grpSpPr>
        <a:xfrm>
          <a:off x="0" y="0"/>
          <a:ext cx="0" cy="0"/>
          <a:chOff x="0" y="0"/>
          <a:chExt cx="0" cy="0"/>
        </a:xfrm>
      </p:grpSpPr>
      <p:sp>
        <p:nvSpPr>
          <p:cNvPr id="12843" name="Google Shape;12843;g11d2472d7b7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4" name="Google Shape;12844;g11d2472d7b7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30e7985d71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30e7985d71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Payden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130e7985d71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130e7985d7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Payden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30e7985d71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30e7985d71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Payden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30a63519ce_0_2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30a63519ce_0_2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Payden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30a63519ce_0_2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30a63519ce_0_2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Payden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30a63519ce_0_2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30a63519ce_0_2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Payden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Payden</a:t>
            </a:r>
          </a:p>
        </p:txBody>
      </p:sp>
    </p:spTree>
    <p:extLst>
      <p:ext uri="{BB962C8B-B14F-4D97-AF65-F5344CB8AC3E}">
        <p14:creationId xmlns:p14="http://schemas.microsoft.com/office/powerpoint/2010/main" val="921097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Payden</a:t>
            </a:r>
          </a:p>
        </p:txBody>
      </p:sp>
    </p:spTree>
    <p:extLst>
      <p:ext uri="{BB962C8B-B14F-4D97-AF65-F5344CB8AC3E}">
        <p14:creationId xmlns:p14="http://schemas.microsoft.com/office/powerpoint/2010/main" val="22335938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68563" y="989875"/>
            <a:ext cx="5340300" cy="15174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5200"/>
              <a:buNone/>
              <a:defRPr sz="3700">
                <a:solidFill>
                  <a:schemeClr val="accent1"/>
                </a:solidFill>
                <a:latin typeface="Gilda Display"/>
                <a:ea typeface="Gilda Display"/>
                <a:cs typeface="Gilda Display"/>
                <a:sym typeface="Gilda Display"/>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64125" y="3865275"/>
            <a:ext cx="4618200" cy="468900"/>
          </a:xfrm>
          <a:prstGeom prst="rect">
            <a:avLst/>
          </a:prstGeom>
          <a:solidFill>
            <a:schemeClr val="accent1"/>
          </a:solidFill>
          <a:ln w="9525" cap="flat" cmpd="sng">
            <a:solidFill>
              <a:srgbClr val="F6EEE8"/>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atin typeface="Actor"/>
                <a:ea typeface="Actor"/>
                <a:cs typeface="Actor"/>
                <a:sym typeface="Acto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1" name="Google Shape;11;p2"/>
          <p:cNvPicPr preferRelativeResize="0"/>
          <p:nvPr/>
        </p:nvPicPr>
        <p:blipFill>
          <a:blip r:embed="rId2">
            <a:alphaModFix amt="28000"/>
          </a:blip>
          <a:stretch>
            <a:fillRect/>
          </a:stretch>
        </p:blipFill>
        <p:spPr>
          <a:xfrm>
            <a:off x="248375" y="-367850"/>
            <a:ext cx="2782898" cy="3366451"/>
          </a:xfrm>
          <a:prstGeom prst="rect">
            <a:avLst/>
          </a:prstGeom>
          <a:noFill/>
          <a:ln>
            <a:noFill/>
          </a:ln>
        </p:spPr>
      </p:pic>
      <p:sp>
        <p:nvSpPr>
          <p:cNvPr id="12" name="Google Shape;12;p2"/>
          <p:cNvSpPr/>
          <p:nvPr/>
        </p:nvSpPr>
        <p:spPr>
          <a:xfrm>
            <a:off x="6062675" y="1972475"/>
            <a:ext cx="3138600" cy="5272200"/>
          </a:xfrm>
          <a:prstGeom prst="round2SameRect">
            <a:avLst>
              <a:gd name="adj1" fmla="val 50000"/>
              <a:gd name="adj2" fmla="val 0"/>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a:blip r:embed="rId2">
            <a:alphaModFix amt="28000"/>
          </a:blip>
          <a:stretch>
            <a:fillRect/>
          </a:stretch>
        </p:blipFill>
        <p:spPr>
          <a:xfrm>
            <a:off x="7117899" y="852825"/>
            <a:ext cx="1848726" cy="2236385"/>
          </a:xfrm>
          <a:prstGeom prst="rect">
            <a:avLst/>
          </a:prstGeom>
          <a:noFill/>
          <a:ln>
            <a:noFill/>
          </a:ln>
        </p:spPr>
      </p:pic>
      <p:sp>
        <p:nvSpPr>
          <p:cNvPr id="14" name="Google Shape;14;p2"/>
          <p:cNvSpPr/>
          <p:nvPr/>
        </p:nvSpPr>
        <p:spPr>
          <a:xfrm>
            <a:off x="6329425" y="1870175"/>
            <a:ext cx="3138600" cy="5272200"/>
          </a:xfrm>
          <a:prstGeom prst="round2SameRect">
            <a:avLst>
              <a:gd name="adj1" fmla="val 50000"/>
              <a:gd name="adj2" fmla="val 0"/>
            </a:avLst>
          </a:prstGeom>
          <a:noFill/>
          <a:ln w="19050"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p:cNvPicPr preferRelativeResize="0"/>
          <p:nvPr/>
        </p:nvPicPr>
        <p:blipFill>
          <a:blip r:embed="rId3">
            <a:alphaModFix/>
          </a:blip>
          <a:stretch>
            <a:fillRect/>
          </a:stretch>
        </p:blipFill>
        <p:spPr>
          <a:xfrm rot="-27">
            <a:off x="6614404" y="2876501"/>
            <a:ext cx="1272993" cy="1324047"/>
          </a:xfrm>
          <a:prstGeom prst="rect">
            <a:avLst/>
          </a:prstGeom>
          <a:noFill/>
          <a:ln>
            <a:noFill/>
          </a:ln>
        </p:spPr>
      </p:pic>
      <p:pic>
        <p:nvPicPr>
          <p:cNvPr id="16" name="Google Shape;16;p2"/>
          <p:cNvPicPr preferRelativeResize="0"/>
          <p:nvPr/>
        </p:nvPicPr>
        <p:blipFill>
          <a:blip r:embed="rId4">
            <a:alphaModFix/>
          </a:blip>
          <a:stretch>
            <a:fillRect/>
          </a:stretch>
        </p:blipFill>
        <p:spPr>
          <a:xfrm>
            <a:off x="6463162" y="949575"/>
            <a:ext cx="2337624" cy="385460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_4">
    <p:bg>
      <p:bgPr>
        <a:solidFill>
          <a:schemeClr val="accent1"/>
        </a:solidFill>
        <a:effectLst/>
      </p:bgPr>
    </p:bg>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80" name="Google Shape;180;p23"/>
          <p:cNvPicPr preferRelativeResize="0"/>
          <p:nvPr/>
        </p:nvPicPr>
        <p:blipFill>
          <a:blip r:embed="rId2">
            <a:alphaModFix amt="29000"/>
          </a:blip>
          <a:stretch>
            <a:fillRect/>
          </a:stretch>
        </p:blipFill>
        <p:spPr>
          <a:xfrm rot="3050843" flipH="1">
            <a:off x="-933337" y="4128651"/>
            <a:ext cx="1798313" cy="177767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SECTION_TITLE_AND_DESCRIPTION_1_2">
    <p:bg>
      <p:bgPr>
        <a:solidFill>
          <a:schemeClr val="dk2"/>
        </a:solidFill>
        <a:effectLst/>
      </p:bgPr>
    </p:bg>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787275" y="991300"/>
            <a:ext cx="3592800" cy="16611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SzPts val="4200"/>
              <a:buNone/>
              <a:defRPr>
                <a:solidFill>
                  <a:schemeClr val="accent3"/>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12" name="Google Shape;212;p33"/>
          <p:cNvSpPr txBox="1">
            <a:spLocks noGrp="1"/>
          </p:cNvSpPr>
          <p:nvPr>
            <p:ph type="subTitle" idx="1"/>
          </p:nvPr>
        </p:nvSpPr>
        <p:spPr>
          <a:xfrm>
            <a:off x="787275" y="2804600"/>
            <a:ext cx="3592800" cy="1347600"/>
          </a:xfrm>
          <a:prstGeom prst="rect">
            <a:avLst/>
          </a:prstGeom>
          <a:solidFill>
            <a:schemeClr val="accent1"/>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6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pic>
        <p:nvPicPr>
          <p:cNvPr id="213" name="Google Shape;213;p33"/>
          <p:cNvPicPr preferRelativeResize="0"/>
          <p:nvPr/>
        </p:nvPicPr>
        <p:blipFill>
          <a:blip r:embed="rId2">
            <a:alphaModFix amt="29000"/>
          </a:blip>
          <a:stretch>
            <a:fillRect/>
          </a:stretch>
        </p:blipFill>
        <p:spPr>
          <a:xfrm rot="7749161">
            <a:off x="-658453" y="-506490"/>
            <a:ext cx="2682663" cy="2651876"/>
          </a:xfrm>
          <a:prstGeom prst="rect">
            <a:avLst/>
          </a:prstGeom>
          <a:noFill/>
          <a:ln>
            <a:noFill/>
          </a:ln>
        </p:spPr>
      </p:pic>
      <p:pic>
        <p:nvPicPr>
          <p:cNvPr id="214" name="Google Shape;214;p33"/>
          <p:cNvPicPr preferRelativeResize="0"/>
          <p:nvPr/>
        </p:nvPicPr>
        <p:blipFill>
          <a:blip r:embed="rId3">
            <a:alphaModFix amt="29000"/>
          </a:blip>
          <a:stretch>
            <a:fillRect/>
          </a:stretch>
        </p:blipFill>
        <p:spPr>
          <a:xfrm rot="2362595">
            <a:off x="8144510" y="630984"/>
            <a:ext cx="489401" cy="458226"/>
          </a:xfrm>
          <a:prstGeom prst="rect">
            <a:avLst/>
          </a:prstGeom>
          <a:noFill/>
          <a:ln>
            <a:noFill/>
          </a:ln>
        </p:spPr>
      </p:pic>
      <p:pic>
        <p:nvPicPr>
          <p:cNvPr id="215" name="Google Shape;215;p33"/>
          <p:cNvPicPr preferRelativeResize="0"/>
          <p:nvPr/>
        </p:nvPicPr>
        <p:blipFill>
          <a:blip r:embed="rId3">
            <a:alphaModFix amt="29000"/>
          </a:blip>
          <a:stretch>
            <a:fillRect/>
          </a:stretch>
        </p:blipFill>
        <p:spPr>
          <a:xfrm>
            <a:off x="7408750" y="734801"/>
            <a:ext cx="611649" cy="655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_AND_BODY_1">
    <p:bg>
      <p:bgPr>
        <a:solidFill>
          <a:schemeClr val="dk2"/>
        </a:solidFill>
        <a:effectLst/>
      </p:bgPr>
    </p:bg>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003625" y="1499750"/>
            <a:ext cx="4427100" cy="1434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10000">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34"/>
          <p:cNvSpPr txBox="1">
            <a:spLocks noGrp="1"/>
          </p:cNvSpPr>
          <p:nvPr>
            <p:ph type="body" idx="1"/>
          </p:nvPr>
        </p:nvSpPr>
        <p:spPr>
          <a:xfrm>
            <a:off x="4003675" y="2989050"/>
            <a:ext cx="4427100" cy="1001700"/>
          </a:xfrm>
          <a:prstGeom prst="rect">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SzPts val="1400"/>
              <a:buChar char="●"/>
              <a:defRPr sz="1600">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219" name="Google Shape;219;p34"/>
          <p:cNvPicPr preferRelativeResize="0"/>
          <p:nvPr/>
        </p:nvPicPr>
        <p:blipFill>
          <a:blip r:embed="rId2">
            <a:alphaModFix amt="48000"/>
          </a:blip>
          <a:stretch>
            <a:fillRect/>
          </a:stretch>
        </p:blipFill>
        <p:spPr>
          <a:xfrm flipH="1">
            <a:off x="6736724" y="-627975"/>
            <a:ext cx="2665275" cy="267570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
  <p:cSld name="SECTION_HEADER_1_1_1_2">
    <p:bg>
      <p:bgPr>
        <a:solidFill>
          <a:schemeClr val="dk2"/>
        </a:solidFill>
        <a:effectLst/>
      </p:bgPr>
    </p:bg>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2433225" y="539500"/>
            <a:ext cx="4277700" cy="1129200"/>
          </a:xfrm>
          <a:prstGeom prst="rect">
            <a:avLst/>
          </a:prstGeom>
          <a:noFill/>
          <a:ln>
            <a:noFill/>
          </a:ln>
        </p:spPr>
        <p:txBody>
          <a:bodyPr spcFirstLastPara="1" wrap="square" lIns="91425" tIns="91425" rIns="91425" bIns="91425" anchor="ctr" anchorCtr="0">
            <a:noAutofit/>
          </a:bodyPr>
          <a:lstStyle>
            <a:lvl1pPr lvl="0" algn="ctr" rtl="0">
              <a:lnSpc>
                <a:spcPct val="80000"/>
              </a:lnSpc>
              <a:spcBef>
                <a:spcPts val="0"/>
              </a:spcBef>
              <a:spcAft>
                <a:spcPts val="0"/>
              </a:spcAft>
              <a:buSzPts val="4000"/>
              <a:buNone/>
              <a:defRPr sz="65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9" name="Google Shape;239;p38"/>
          <p:cNvSpPr txBox="1">
            <a:spLocks noGrp="1"/>
          </p:cNvSpPr>
          <p:nvPr>
            <p:ph type="subTitle" idx="1"/>
          </p:nvPr>
        </p:nvSpPr>
        <p:spPr>
          <a:xfrm>
            <a:off x="2941938" y="1591500"/>
            <a:ext cx="3260100" cy="1217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40" name="Google Shape;240;p38"/>
          <p:cNvSpPr/>
          <p:nvPr/>
        </p:nvSpPr>
        <p:spPr>
          <a:xfrm flipH="1">
            <a:off x="-713550" y="1852825"/>
            <a:ext cx="3138600" cy="5272200"/>
          </a:xfrm>
          <a:prstGeom prst="round2SameRect">
            <a:avLst>
              <a:gd name="adj1" fmla="val 50000"/>
              <a:gd name="adj2" fmla="val 0"/>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8"/>
          <p:cNvSpPr/>
          <p:nvPr/>
        </p:nvSpPr>
        <p:spPr>
          <a:xfrm flipH="1">
            <a:off x="-980300" y="1750525"/>
            <a:ext cx="3138600" cy="5272200"/>
          </a:xfrm>
          <a:prstGeom prst="round2SameRect">
            <a:avLst>
              <a:gd name="adj1" fmla="val 50000"/>
              <a:gd name="adj2" fmla="val 0"/>
            </a:avLst>
          </a:prstGeom>
          <a:noFill/>
          <a:ln w="19050"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2" name="Google Shape;242;p38"/>
          <p:cNvPicPr preferRelativeResize="0"/>
          <p:nvPr/>
        </p:nvPicPr>
        <p:blipFill>
          <a:blip r:embed="rId2">
            <a:alphaModFix amt="29000"/>
          </a:blip>
          <a:stretch>
            <a:fillRect/>
          </a:stretch>
        </p:blipFill>
        <p:spPr>
          <a:xfrm>
            <a:off x="-1098050" y="2856147"/>
            <a:ext cx="2490599" cy="1899154"/>
          </a:xfrm>
          <a:prstGeom prst="rect">
            <a:avLst/>
          </a:prstGeom>
          <a:noFill/>
          <a:ln>
            <a:noFill/>
          </a:ln>
        </p:spPr>
      </p:pic>
      <p:sp>
        <p:nvSpPr>
          <p:cNvPr id="243" name="Google Shape;243;p38"/>
          <p:cNvSpPr txBox="1"/>
          <p:nvPr/>
        </p:nvSpPr>
        <p:spPr>
          <a:xfrm>
            <a:off x="2877288" y="3609600"/>
            <a:ext cx="3389400" cy="8196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Clr>
                <a:schemeClr val="dk1"/>
              </a:buClr>
              <a:buSzPts val="1100"/>
              <a:buFont typeface="Arial"/>
              <a:buNone/>
            </a:pPr>
            <a:r>
              <a:rPr lang="en" sz="1100">
                <a:solidFill>
                  <a:schemeClr val="accent1"/>
                </a:solidFill>
                <a:latin typeface="Actor"/>
                <a:ea typeface="Actor"/>
                <a:cs typeface="Actor"/>
                <a:sym typeface="Actor"/>
              </a:rPr>
              <a:t>CREDITS: This presentation template was created by </a:t>
            </a:r>
            <a:r>
              <a:rPr lang="en" sz="1100" b="1">
                <a:solidFill>
                  <a:schemeClr val="accent1"/>
                </a:solidFill>
                <a:uFill>
                  <a:noFill/>
                </a:uFill>
                <a:latin typeface="Actor"/>
                <a:ea typeface="Actor"/>
                <a:cs typeface="Actor"/>
                <a:sym typeface="Actor"/>
                <a:hlinkClick r:id="rId3">
                  <a:extLst>
                    <a:ext uri="{A12FA001-AC4F-418D-AE19-62706E023703}">
                      <ahyp:hlinkClr xmlns:ahyp="http://schemas.microsoft.com/office/drawing/2018/hyperlinkcolor" val="tx"/>
                    </a:ext>
                  </a:extLst>
                </a:hlinkClick>
              </a:rPr>
              <a:t>Slidesgo</a:t>
            </a:r>
            <a:r>
              <a:rPr lang="en" sz="1100">
                <a:solidFill>
                  <a:schemeClr val="accent1"/>
                </a:solidFill>
                <a:latin typeface="Actor"/>
                <a:ea typeface="Actor"/>
                <a:cs typeface="Actor"/>
                <a:sym typeface="Actor"/>
              </a:rPr>
              <a:t>, including icons by </a:t>
            </a:r>
            <a:r>
              <a:rPr lang="en" sz="1100" b="1">
                <a:solidFill>
                  <a:schemeClr val="accent1"/>
                </a:solidFill>
                <a:uFill>
                  <a:noFill/>
                </a:uFill>
                <a:latin typeface="Actor"/>
                <a:ea typeface="Actor"/>
                <a:cs typeface="Actor"/>
                <a:sym typeface="Actor"/>
                <a:hlinkClick r:id="rId4">
                  <a:extLst>
                    <a:ext uri="{A12FA001-AC4F-418D-AE19-62706E023703}">
                      <ahyp:hlinkClr xmlns:ahyp="http://schemas.microsoft.com/office/drawing/2018/hyperlinkcolor" val="tx"/>
                    </a:ext>
                  </a:extLst>
                </a:hlinkClick>
              </a:rPr>
              <a:t>Flaticon</a:t>
            </a:r>
            <a:r>
              <a:rPr lang="en" sz="1100" b="1">
                <a:solidFill>
                  <a:schemeClr val="accent1"/>
                </a:solidFill>
                <a:latin typeface="Actor"/>
                <a:ea typeface="Actor"/>
                <a:cs typeface="Actor"/>
                <a:sym typeface="Actor"/>
              </a:rPr>
              <a:t> </a:t>
            </a:r>
            <a:r>
              <a:rPr lang="en" sz="1100">
                <a:solidFill>
                  <a:schemeClr val="accent1"/>
                </a:solidFill>
                <a:latin typeface="Actor"/>
                <a:ea typeface="Actor"/>
                <a:cs typeface="Actor"/>
                <a:sym typeface="Actor"/>
              </a:rPr>
              <a:t>and infographics &amp; images by </a:t>
            </a:r>
            <a:r>
              <a:rPr lang="en" sz="1100" b="1">
                <a:solidFill>
                  <a:schemeClr val="accent1"/>
                </a:solidFill>
                <a:uFill>
                  <a:noFill/>
                </a:uFill>
                <a:latin typeface="Actor"/>
                <a:ea typeface="Actor"/>
                <a:cs typeface="Actor"/>
                <a:sym typeface="Actor"/>
                <a:hlinkClick r:id="rId5">
                  <a:extLst>
                    <a:ext uri="{A12FA001-AC4F-418D-AE19-62706E023703}">
                      <ahyp:hlinkClr xmlns:ahyp="http://schemas.microsoft.com/office/drawing/2018/hyperlinkcolor" val="tx"/>
                    </a:ext>
                  </a:extLst>
                </a:hlinkClick>
              </a:rPr>
              <a:t>Freepik</a:t>
            </a:r>
            <a:endParaRPr sz="1300">
              <a:solidFill>
                <a:schemeClr val="accent1"/>
              </a:solidFill>
              <a:latin typeface="Actor"/>
              <a:ea typeface="Actor"/>
              <a:cs typeface="Actor"/>
              <a:sym typeface="Actor"/>
            </a:endParaRPr>
          </a:p>
          <a:p>
            <a:pPr marL="0" lvl="0" indent="0" algn="l" rtl="0">
              <a:spcBef>
                <a:spcPts val="300"/>
              </a:spcBef>
              <a:spcAft>
                <a:spcPts val="0"/>
              </a:spcAft>
              <a:buNone/>
            </a:pPr>
            <a:endParaRPr sz="1300" b="1">
              <a:solidFill>
                <a:schemeClr val="accent1"/>
              </a:solidFill>
              <a:latin typeface="Actor"/>
              <a:ea typeface="Actor"/>
              <a:cs typeface="Actor"/>
              <a:sym typeface="Actor"/>
            </a:endParaRPr>
          </a:p>
        </p:txBody>
      </p:sp>
      <p:pic>
        <p:nvPicPr>
          <p:cNvPr id="244" name="Google Shape;244;p38"/>
          <p:cNvPicPr preferRelativeResize="0"/>
          <p:nvPr/>
        </p:nvPicPr>
        <p:blipFill>
          <a:blip r:embed="rId6">
            <a:alphaModFix amt="29000"/>
          </a:blip>
          <a:stretch>
            <a:fillRect/>
          </a:stretch>
        </p:blipFill>
        <p:spPr>
          <a:xfrm>
            <a:off x="8179225" y="917225"/>
            <a:ext cx="503111" cy="471074"/>
          </a:xfrm>
          <a:prstGeom prst="rect">
            <a:avLst/>
          </a:prstGeom>
          <a:noFill/>
          <a:ln>
            <a:noFill/>
          </a:ln>
        </p:spPr>
      </p:pic>
      <p:pic>
        <p:nvPicPr>
          <p:cNvPr id="245" name="Google Shape;245;p38"/>
          <p:cNvPicPr preferRelativeResize="0"/>
          <p:nvPr/>
        </p:nvPicPr>
        <p:blipFill>
          <a:blip r:embed="rId6">
            <a:alphaModFix amt="30000"/>
          </a:blip>
          <a:stretch>
            <a:fillRect/>
          </a:stretch>
        </p:blipFill>
        <p:spPr>
          <a:xfrm>
            <a:off x="8528571" y="1540774"/>
            <a:ext cx="224009" cy="2097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
  <p:cSld name="CUSTOM_1_1_2">
    <p:bg>
      <p:bgPr>
        <a:solidFill>
          <a:schemeClr val="accent1"/>
        </a:solidFill>
        <a:effectLst/>
      </p:bgPr>
    </p:bg>
    <p:spTree>
      <p:nvGrpSpPr>
        <p:cNvPr id="1" name="Shape 246"/>
        <p:cNvGrpSpPr/>
        <p:nvPr/>
      </p:nvGrpSpPr>
      <p:grpSpPr>
        <a:xfrm>
          <a:off x="0" y="0"/>
          <a:ext cx="0" cy="0"/>
          <a:chOff x="0" y="0"/>
          <a:chExt cx="0" cy="0"/>
        </a:xfrm>
      </p:grpSpPr>
      <p:pic>
        <p:nvPicPr>
          <p:cNvPr id="247" name="Google Shape;247;p39"/>
          <p:cNvPicPr preferRelativeResize="0"/>
          <p:nvPr/>
        </p:nvPicPr>
        <p:blipFill>
          <a:blip r:embed="rId2">
            <a:alphaModFix amt="29000"/>
          </a:blip>
          <a:stretch>
            <a:fillRect/>
          </a:stretch>
        </p:blipFill>
        <p:spPr>
          <a:xfrm flipH="1">
            <a:off x="7340784" y="170022"/>
            <a:ext cx="2490599" cy="1899154"/>
          </a:xfrm>
          <a:prstGeom prst="rect">
            <a:avLst/>
          </a:prstGeom>
          <a:noFill/>
          <a:ln>
            <a:noFill/>
          </a:ln>
        </p:spPr>
      </p:pic>
      <p:pic>
        <p:nvPicPr>
          <p:cNvPr id="248" name="Google Shape;248;p39"/>
          <p:cNvPicPr preferRelativeResize="0"/>
          <p:nvPr/>
        </p:nvPicPr>
        <p:blipFill>
          <a:blip r:embed="rId3">
            <a:alphaModFix/>
          </a:blip>
          <a:stretch>
            <a:fillRect/>
          </a:stretch>
        </p:blipFill>
        <p:spPr>
          <a:xfrm>
            <a:off x="1500" y="3269215"/>
            <a:ext cx="1390005" cy="1372658"/>
          </a:xfrm>
          <a:prstGeom prst="rect">
            <a:avLst/>
          </a:prstGeom>
          <a:noFill/>
          <a:ln>
            <a:noFill/>
          </a:ln>
        </p:spPr>
      </p:pic>
      <p:pic>
        <p:nvPicPr>
          <p:cNvPr id="249" name="Google Shape;249;p39"/>
          <p:cNvPicPr preferRelativeResize="0"/>
          <p:nvPr/>
        </p:nvPicPr>
        <p:blipFill>
          <a:blip r:embed="rId4">
            <a:alphaModFix/>
          </a:blip>
          <a:stretch>
            <a:fillRect/>
          </a:stretch>
        </p:blipFill>
        <p:spPr>
          <a:xfrm rot="1351759">
            <a:off x="736294" y="3774177"/>
            <a:ext cx="1182679" cy="1230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10">
    <p:bg>
      <p:bgPr>
        <a:solidFill>
          <a:schemeClr val="dk2"/>
        </a:solidFill>
        <a:effectLst/>
      </p:bgPr>
    </p:bg>
    <p:spTree>
      <p:nvGrpSpPr>
        <p:cNvPr id="1" name="Shape 250"/>
        <p:cNvGrpSpPr/>
        <p:nvPr/>
      </p:nvGrpSpPr>
      <p:grpSpPr>
        <a:xfrm>
          <a:off x="0" y="0"/>
          <a:ext cx="0" cy="0"/>
          <a:chOff x="0" y="0"/>
          <a:chExt cx="0" cy="0"/>
        </a:xfrm>
      </p:grpSpPr>
      <p:pic>
        <p:nvPicPr>
          <p:cNvPr id="251" name="Google Shape;251;p40"/>
          <p:cNvPicPr preferRelativeResize="0"/>
          <p:nvPr/>
        </p:nvPicPr>
        <p:blipFill>
          <a:blip r:embed="rId2">
            <a:alphaModFix amt="29000"/>
          </a:blip>
          <a:stretch>
            <a:fillRect/>
          </a:stretch>
        </p:blipFill>
        <p:spPr>
          <a:xfrm flipH="1">
            <a:off x="6888325" y="3530197"/>
            <a:ext cx="2490599" cy="1899154"/>
          </a:xfrm>
          <a:prstGeom prst="rect">
            <a:avLst/>
          </a:prstGeom>
          <a:noFill/>
          <a:ln>
            <a:noFill/>
          </a:ln>
        </p:spPr>
      </p:pic>
      <p:pic>
        <p:nvPicPr>
          <p:cNvPr id="252" name="Google Shape;252;p40"/>
          <p:cNvPicPr preferRelativeResize="0"/>
          <p:nvPr/>
        </p:nvPicPr>
        <p:blipFill>
          <a:blip r:embed="rId3">
            <a:alphaModFix/>
          </a:blip>
          <a:stretch>
            <a:fillRect/>
          </a:stretch>
        </p:blipFill>
        <p:spPr>
          <a:xfrm rot="-1251735">
            <a:off x="7788159" y="3805945"/>
            <a:ext cx="1468835" cy="145051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9">
  <p:cSld name="TITLE_ONLY_12">
    <p:bg>
      <p:bgPr>
        <a:solidFill>
          <a:schemeClr val="accent1"/>
        </a:solidFill>
        <a:effectLst/>
      </p:bgPr>
    </p:bg>
    <p:spTree>
      <p:nvGrpSpPr>
        <p:cNvPr id="1" name="Shape 206"/>
        <p:cNvGrpSpPr/>
        <p:nvPr/>
      </p:nvGrpSpPr>
      <p:grpSpPr>
        <a:xfrm>
          <a:off x="0" y="0"/>
          <a:ext cx="0" cy="0"/>
          <a:chOff x="0" y="0"/>
          <a:chExt cx="0" cy="0"/>
        </a:xfrm>
      </p:grpSpPr>
      <p:sp>
        <p:nvSpPr>
          <p:cNvPr id="207" name="Google Shape;207;p31"/>
          <p:cNvSpPr txBox="1">
            <a:spLocks noGrp="1"/>
          </p:cNvSpPr>
          <p:nvPr>
            <p:ph type="title"/>
          </p:nvPr>
        </p:nvSpPr>
        <p:spPr>
          <a:xfrm>
            <a:off x="722375" y="539500"/>
            <a:ext cx="7708500" cy="669900"/>
          </a:xfrm>
          <a:prstGeom prst="rect">
            <a:avLst/>
          </a:prstGeom>
          <a:solidFill>
            <a:schemeClr val="dk2"/>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extLst>
      <p:ext uri="{BB962C8B-B14F-4D97-AF65-F5344CB8AC3E}">
        <p14:creationId xmlns:p14="http://schemas.microsoft.com/office/powerpoint/2010/main" val="995655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TITLE_AND_TWO_COLUMNS_2">
    <p:bg>
      <p:bgPr>
        <a:solidFill>
          <a:schemeClr val="accent1"/>
        </a:solidFill>
        <a:effectLst/>
      </p:bgPr>
    </p:bg>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pic>
        <p:nvPicPr>
          <p:cNvPr id="222" name="Google Shape;222;p35"/>
          <p:cNvPicPr preferRelativeResize="0"/>
          <p:nvPr/>
        </p:nvPicPr>
        <p:blipFill>
          <a:blip r:embed="rId2">
            <a:alphaModFix amt="30000"/>
          </a:blip>
          <a:stretch>
            <a:fillRect/>
          </a:stretch>
        </p:blipFill>
        <p:spPr>
          <a:xfrm>
            <a:off x="-186125" y="3563404"/>
            <a:ext cx="2263151" cy="2066449"/>
          </a:xfrm>
          <a:prstGeom prst="rect">
            <a:avLst/>
          </a:prstGeom>
          <a:noFill/>
          <a:ln>
            <a:noFill/>
          </a:ln>
        </p:spPr>
      </p:pic>
      <p:sp>
        <p:nvSpPr>
          <p:cNvPr id="223" name="Google Shape;223;p35"/>
          <p:cNvSpPr txBox="1">
            <a:spLocks noGrp="1"/>
          </p:cNvSpPr>
          <p:nvPr>
            <p:ph type="subTitle" idx="1"/>
          </p:nvPr>
        </p:nvSpPr>
        <p:spPr>
          <a:xfrm>
            <a:off x="713225" y="1380375"/>
            <a:ext cx="7717500" cy="269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400"/>
            </a:lvl1pPr>
            <a:lvl2pPr lvl="1" rtl="0">
              <a:lnSpc>
                <a:spcPct val="100000"/>
              </a:lnSpc>
              <a:spcBef>
                <a:spcPts val="0"/>
              </a:spcBef>
              <a:spcAft>
                <a:spcPts val="0"/>
              </a:spcAft>
              <a:buSzPts val="1200"/>
              <a:buChar char="○"/>
              <a:defRPr/>
            </a:lvl2pPr>
            <a:lvl3pPr lvl="2" rtl="0">
              <a:lnSpc>
                <a:spcPct val="100000"/>
              </a:lnSpc>
              <a:spcBef>
                <a:spcPts val="0"/>
              </a:spcBef>
              <a:spcAft>
                <a:spcPts val="0"/>
              </a:spcAft>
              <a:buSzPts val="1200"/>
              <a:buChar char="■"/>
              <a:defRPr/>
            </a:lvl3pPr>
            <a:lvl4pPr lvl="3" rtl="0">
              <a:lnSpc>
                <a:spcPct val="100000"/>
              </a:lnSpc>
              <a:spcBef>
                <a:spcPts val="0"/>
              </a:spcBef>
              <a:spcAft>
                <a:spcPts val="0"/>
              </a:spcAft>
              <a:buSzPts val="1200"/>
              <a:buChar char="●"/>
              <a:defRPr/>
            </a:lvl4pPr>
            <a:lvl5pPr lvl="4" rtl="0">
              <a:lnSpc>
                <a:spcPct val="100000"/>
              </a:lnSpc>
              <a:spcBef>
                <a:spcPts val="0"/>
              </a:spcBef>
              <a:spcAft>
                <a:spcPts val="0"/>
              </a:spcAft>
              <a:buSzPts val="1200"/>
              <a:buChar char="○"/>
              <a:defRPr/>
            </a:lvl5pPr>
            <a:lvl6pPr lvl="5" rtl="0">
              <a:lnSpc>
                <a:spcPct val="100000"/>
              </a:lnSpc>
              <a:spcBef>
                <a:spcPts val="0"/>
              </a:spcBef>
              <a:spcAft>
                <a:spcPts val="0"/>
              </a:spcAft>
              <a:buSzPts val="1200"/>
              <a:buChar char="■"/>
              <a:defRPr/>
            </a:lvl6pPr>
            <a:lvl7pPr lvl="6" rtl="0">
              <a:lnSpc>
                <a:spcPct val="100000"/>
              </a:lnSpc>
              <a:spcBef>
                <a:spcPts val="0"/>
              </a:spcBef>
              <a:spcAft>
                <a:spcPts val="0"/>
              </a:spcAft>
              <a:buSzPts val="1200"/>
              <a:buChar char="●"/>
              <a:defRPr/>
            </a:lvl7pPr>
            <a:lvl8pPr lvl="7" rtl="0">
              <a:lnSpc>
                <a:spcPct val="100000"/>
              </a:lnSpc>
              <a:spcBef>
                <a:spcPts val="0"/>
              </a:spcBef>
              <a:spcAft>
                <a:spcPts val="0"/>
              </a:spcAft>
              <a:buSzPts val="1200"/>
              <a:buChar char="○"/>
              <a:defRPr/>
            </a:lvl8pPr>
            <a:lvl9pPr lvl="8" rtl="0">
              <a:lnSpc>
                <a:spcPct val="100000"/>
              </a:lnSpc>
              <a:spcBef>
                <a:spcPts val="0"/>
              </a:spcBef>
              <a:spcAft>
                <a:spcPts val="0"/>
              </a:spcAft>
              <a:buSzPts val="1200"/>
              <a:buChar char="■"/>
              <a:defRPr/>
            </a:lvl9pPr>
          </a:lstStyle>
          <a:p>
            <a:endParaRPr/>
          </a:p>
        </p:txBody>
      </p:sp>
    </p:spTree>
    <p:extLst>
      <p:ext uri="{BB962C8B-B14F-4D97-AF65-F5344CB8AC3E}">
        <p14:creationId xmlns:p14="http://schemas.microsoft.com/office/powerpoint/2010/main" val="3727723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4">
  <p:cSld name="TITLE_AND_TWO_COLUMNS_2_2">
    <p:bg>
      <p:bgPr>
        <a:solidFill>
          <a:schemeClr val="accent1"/>
        </a:solidFill>
        <a:effectLst/>
      </p:bgPr>
    </p:bg>
    <p:spTree>
      <p:nvGrpSpPr>
        <p:cNvPr id="1" name="Shape 224"/>
        <p:cNvGrpSpPr/>
        <p:nvPr/>
      </p:nvGrpSpPr>
      <p:grpSpPr>
        <a:xfrm>
          <a:off x="0" y="0"/>
          <a:ext cx="0" cy="0"/>
          <a:chOff x="0" y="0"/>
          <a:chExt cx="0" cy="0"/>
        </a:xfrm>
      </p:grpSpPr>
      <p:sp>
        <p:nvSpPr>
          <p:cNvPr id="225" name="Google Shape;225;p36"/>
          <p:cNvSpPr txBox="1">
            <a:spLocks noGrp="1"/>
          </p:cNvSpPr>
          <p:nvPr>
            <p:ph type="subTitle" idx="1"/>
          </p:nvPr>
        </p:nvSpPr>
        <p:spPr>
          <a:xfrm>
            <a:off x="722375" y="1380375"/>
            <a:ext cx="3768000" cy="3211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Char char="●"/>
              <a:defRPr sz="1400"/>
            </a:lvl1pPr>
            <a:lvl2pPr lvl="1" rtl="0">
              <a:lnSpc>
                <a:spcPct val="100000"/>
              </a:lnSpc>
              <a:spcBef>
                <a:spcPts val="0"/>
              </a:spcBef>
              <a:spcAft>
                <a:spcPts val="0"/>
              </a:spcAft>
              <a:buSzPts val="1200"/>
              <a:buChar char="○"/>
              <a:defRPr/>
            </a:lvl2pPr>
            <a:lvl3pPr lvl="2" rtl="0">
              <a:lnSpc>
                <a:spcPct val="100000"/>
              </a:lnSpc>
              <a:spcBef>
                <a:spcPts val="0"/>
              </a:spcBef>
              <a:spcAft>
                <a:spcPts val="0"/>
              </a:spcAft>
              <a:buSzPts val="1200"/>
              <a:buChar char="■"/>
              <a:defRPr/>
            </a:lvl3pPr>
            <a:lvl4pPr lvl="3" rtl="0">
              <a:lnSpc>
                <a:spcPct val="100000"/>
              </a:lnSpc>
              <a:spcBef>
                <a:spcPts val="0"/>
              </a:spcBef>
              <a:spcAft>
                <a:spcPts val="0"/>
              </a:spcAft>
              <a:buSzPts val="1200"/>
              <a:buChar char="●"/>
              <a:defRPr/>
            </a:lvl4pPr>
            <a:lvl5pPr lvl="4" rtl="0">
              <a:lnSpc>
                <a:spcPct val="100000"/>
              </a:lnSpc>
              <a:spcBef>
                <a:spcPts val="0"/>
              </a:spcBef>
              <a:spcAft>
                <a:spcPts val="0"/>
              </a:spcAft>
              <a:buSzPts val="1200"/>
              <a:buChar char="○"/>
              <a:defRPr/>
            </a:lvl5pPr>
            <a:lvl6pPr lvl="5" rtl="0">
              <a:lnSpc>
                <a:spcPct val="100000"/>
              </a:lnSpc>
              <a:spcBef>
                <a:spcPts val="0"/>
              </a:spcBef>
              <a:spcAft>
                <a:spcPts val="0"/>
              </a:spcAft>
              <a:buSzPts val="1200"/>
              <a:buChar char="■"/>
              <a:defRPr/>
            </a:lvl6pPr>
            <a:lvl7pPr lvl="6" rtl="0">
              <a:lnSpc>
                <a:spcPct val="100000"/>
              </a:lnSpc>
              <a:spcBef>
                <a:spcPts val="0"/>
              </a:spcBef>
              <a:spcAft>
                <a:spcPts val="0"/>
              </a:spcAft>
              <a:buSzPts val="1200"/>
              <a:buChar char="●"/>
              <a:defRPr/>
            </a:lvl7pPr>
            <a:lvl8pPr lvl="7" rtl="0">
              <a:lnSpc>
                <a:spcPct val="100000"/>
              </a:lnSpc>
              <a:spcBef>
                <a:spcPts val="0"/>
              </a:spcBef>
              <a:spcAft>
                <a:spcPts val="0"/>
              </a:spcAft>
              <a:buSzPts val="1200"/>
              <a:buChar char="○"/>
              <a:defRPr/>
            </a:lvl8pPr>
            <a:lvl9pPr lvl="8" rtl="0">
              <a:lnSpc>
                <a:spcPct val="100000"/>
              </a:lnSpc>
              <a:spcBef>
                <a:spcPts val="0"/>
              </a:spcBef>
              <a:spcAft>
                <a:spcPts val="0"/>
              </a:spcAft>
              <a:buSzPts val="1200"/>
              <a:buChar char="■"/>
              <a:defRPr/>
            </a:lvl9pPr>
          </a:lstStyle>
          <a:p>
            <a:endParaRPr/>
          </a:p>
        </p:txBody>
      </p:sp>
      <p:sp>
        <p:nvSpPr>
          <p:cNvPr id="226" name="Google Shape;226;p36"/>
          <p:cNvSpPr txBox="1">
            <a:spLocks noGrp="1"/>
          </p:cNvSpPr>
          <p:nvPr>
            <p:ph type="subTitle" idx="2"/>
          </p:nvPr>
        </p:nvSpPr>
        <p:spPr>
          <a:xfrm>
            <a:off x="4655850" y="1380375"/>
            <a:ext cx="3768000" cy="3211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Char char="●"/>
              <a:defRPr sz="1400"/>
            </a:lvl1pPr>
            <a:lvl2pPr lvl="1" rtl="0">
              <a:lnSpc>
                <a:spcPct val="100000"/>
              </a:lnSpc>
              <a:spcBef>
                <a:spcPts val="0"/>
              </a:spcBef>
              <a:spcAft>
                <a:spcPts val="0"/>
              </a:spcAft>
              <a:buSzPts val="1200"/>
              <a:buChar char="○"/>
              <a:defRPr/>
            </a:lvl2pPr>
            <a:lvl3pPr lvl="2" rtl="0">
              <a:lnSpc>
                <a:spcPct val="100000"/>
              </a:lnSpc>
              <a:spcBef>
                <a:spcPts val="0"/>
              </a:spcBef>
              <a:spcAft>
                <a:spcPts val="0"/>
              </a:spcAft>
              <a:buSzPts val="1200"/>
              <a:buChar char="■"/>
              <a:defRPr/>
            </a:lvl3pPr>
            <a:lvl4pPr lvl="3" rtl="0">
              <a:lnSpc>
                <a:spcPct val="100000"/>
              </a:lnSpc>
              <a:spcBef>
                <a:spcPts val="0"/>
              </a:spcBef>
              <a:spcAft>
                <a:spcPts val="0"/>
              </a:spcAft>
              <a:buSzPts val="1200"/>
              <a:buChar char="●"/>
              <a:defRPr/>
            </a:lvl4pPr>
            <a:lvl5pPr lvl="4" rtl="0">
              <a:lnSpc>
                <a:spcPct val="100000"/>
              </a:lnSpc>
              <a:spcBef>
                <a:spcPts val="0"/>
              </a:spcBef>
              <a:spcAft>
                <a:spcPts val="0"/>
              </a:spcAft>
              <a:buSzPts val="1200"/>
              <a:buChar char="○"/>
              <a:defRPr/>
            </a:lvl5pPr>
            <a:lvl6pPr lvl="5" rtl="0">
              <a:lnSpc>
                <a:spcPct val="100000"/>
              </a:lnSpc>
              <a:spcBef>
                <a:spcPts val="0"/>
              </a:spcBef>
              <a:spcAft>
                <a:spcPts val="0"/>
              </a:spcAft>
              <a:buSzPts val="1200"/>
              <a:buChar char="■"/>
              <a:defRPr/>
            </a:lvl6pPr>
            <a:lvl7pPr lvl="6" rtl="0">
              <a:lnSpc>
                <a:spcPct val="100000"/>
              </a:lnSpc>
              <a:spcBef>
                <a:spcPts val="0"/>
              </a:spcBef>
              <a:spcAft>
                <a:spcPts val="0"/>
              </a:spcAft>
              <a:buSzPts val="1200"/>
              <a:buChar char="●"/>
              <a:defRPr/>
            </a:lvl7pPr>
            <a:lvl8pPr lvl="7" rtl="0">
              <a:lnSpc>
                <a:spcPct val="100000"/>
              </a:lnSpc>
              <a:spcBef>
                <a:spcPts val="0"/>
              </a:spcBef>
              <a:spcAft>
                <a:spcPts val="0"/>
              </a:spcAft>
              <a:buSzPts val="1200"/>
              <a:buChar char="○"/>
              <a:defRPr/>
            </a:lvl8pPr>
            <a:lvl9pPr lvl="8" rtl="0">
              <a:lnSpc>
                <a:spcPct val="100000"/>
              </a:lnSpc>
              <a:spcBef>
                <a:spcPts val="0"/>
              </a:spcBef>
              <a:spcAft>
                <a:spcPts val="0"/>
              </a:spcAft>
              <a:buSzPts val="1200"/>
              <a:buChar char="■"/>
              <a:defRPr/>
            </a:lvl9pPr>
          </a:lstStyle>
          <a:p>
            <a:endParaRPr/>
          </a:p>
        </p:txBody>
      </p:sp>
      <p:sp>
        <p:nvSpPr>
          <p:cNvPr id="227" name="Google Shape;227;p36"/>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pic>
        <p:nvPicPr>
          <p:cNvPr id="228" name="Google Shape;228;p36"/>
          <p:cNvPicPr preferRelativeResize="0"/>
          <p:nvPr/>
        </p:nvPicPr>
        <p:blipFill>
          <a:blip r:embed="rId2">
            <a:alphaModFix amt="30000"/>
          </a:blip>
          <a:stretch>
            <a:fillRect/>
          </a:stretch>
        </p:blipFill>
        <p:spPr>
          <a:xfrm>
            <a:off x="189475" y="4306538"/>
            <a:ext cx="401424" cy="375864"/>
          </a:xfrm>
          <a:prstGeom prst="rect">
            <a:avLst/>
          </a:prstGeom>
          <a:noFill/>
          <a:ln>
            <a:noFill/>
          </a:ln>
        </p:spPr>
      </p:pic>
      <p:sp>
        <p:nvSpPr>
          <p:cNvPr id="229" name="Google Shape;229;p36"/>
          <p:cNvSpPr/>
          <p:nvPr/>
        </p:nvSpPr>
        <p:spPr>
          <a:xfrm>
            <a:off x="5917363" y="2836514"/>
            <a:ext cx="3138600" cy="3315900"/>
          </a:xfrm>
          <a:prstGeom prst="round2SameRect">
            <a:avLst>
              <a:gd name="adj1" fmla="val 50000"/>
              <a:gd name="adj2" fmla="val 0"/>
            </a:avLst>
          </a:prstGeom>
          <a:solidFill>
            <a:schemeClr val="dk2"/>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6"/>
          <p:cNvSpPr/>
          <p:nvPr/>
        </p:nvSpPr>
        <p:spPr>
          <a:xfrm>
            <a:off x="5608963" y="2836525"/>
            <a:ext cx="3138600" cy="3315900"/>
          </a:xfrm>
          <a:prstGeom prst="round2SameRect">
            <a:avLst>
              <a:gd name="adj1" fmla="val 50000"/>
              <a:gd name="adj2"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1" name="Google Shape;231;p36"/>
          <p:cNvPicPr preferRelativeResize="0"/>
          <p:nvPr/>
        </p:nvPicPr>
        <p:blipFill>
          <a:blip r:embed="rId3">
            <a:alphaModFix amt="29000"/>
          </a:blip>
          <a:stretch>
            <a:fillRect/>
          </a:stretch>
        </p:blipFill>
        <p:spPr>
          <a:xfrm>
            <a:off x="6789875" y="1626875"/>
            <a:ext cx="3378250" cy="3081924"/>
          </a:xfrm>
          <a:prstGeom prst="rect">
            <a:avLst/>
          </a:prstGeom>
          <a:noFill/>
          <a:ln>
            <a:noFill/>
          </a:ln>
        </p:spPr>
      </p:pic>
    </p:spTree>
    <p:extLst>
      <p:ext uri="{BB962C8B-B14F-4D97-AF65-F5344CB8AC3E}">
        <p14:creationId xmlns:p14="http://schemas.microsoft.com/office/powerpoint/2010/main" val="846730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5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635288" y="1238400"/>
            <a:ext cx="4759800" cy="841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2"/>
              </a:buClr>
              <a:buSzPts val="5000"/>
              <a:buNone/>
              <a:defRPr sz="5800">
                <a:solidFill>
                  <a:schemeClr val="accent1"/>
                </a:solidFill>
              </a:defRPr>
            </a:lvl1pPr>
            <a:lvl2pPr lvl="1" algn="r" rtl="0">
              <a:lnSpc>
                <a:spcPct val="80000"/>
              </a:lnSpc>
              <a:spcBef>
                <a:spcPts val="0"/>
              </a:spcBef>
              <a:spcAft>
                <a:spcPts val="0"/>
              </a:spcAft>
              <a:buClr>
                <a:schemeClr val="accent4"/>
              </a:buClr>
              <a:buSzPts val="5000"/>
              <a:buNone/>
              <a:defRPr sz="5000">
                <a:solidFill>
                  <a:schemeClr val="accent4"/>
                </a:solidFill>
              </a:defRPr>
            </a:lvl2pPr>
            <a:lvl3pPr lvl="2" algn="r" rtl="0">
              <a:lnSpc>
                <a:spcPct val="80000"/>
              </a:lnSpc>
              <a:spcBef>
                <a:spcPts val="0"/>
              </a:spcBef>
              <a:spcAft>
                <a:spcPts val="0"/>
              </a:spcAft>
              <a:buClr>
                <a:schemeClr val="accent4"/>
              </a:buClr>
              <a:buSzPts val="5000"/>
              <a:buNone/>
              <a:defRPr sz="5000">
                <a:solidFill>
                  <a:schemeClr val="accent4"/>
                </a:solidFill>
              </a:defRPr>
            </a:lvl3pPr>
            <a:lvl4pPr lvl="3" algn="r" rtl="0">
              <a:lnSpc>
                <a:spcPct val="80000"/>
              </a:lnSpc>
              <a:spcBef>
                <a:spcPts val="0"/>
              </a:spcBef>
              <a:spcAft>
                <a:spcPts val="0"/>
              </a:spcAft>
              <a:buClr>
                <a:schemeClr val="accent4"/>
              </a:buClr>
              <a:buSzPts val="5000"/>
              <a:buNone/>
              <a:defRPr sz="5000">
                <a:solidFill>
                  <a:schemeClr val="accent4"/>
                </a:solidFill>
              </a:defRPr>
            </a:lvl4pPr>
            <a:lvl5pPr lvl="4" algn="r" rtl="0">
              <a:lnSpc>
                <a:spcPct val="80000"/>
              </a:lnSpc>
              <a:spcBef>
                <a:spcPts val="0"/>
              </a:spcBef>
              <a:spcAft>
                <a:spcPts val="0"/>
              </a:spcAft>
              <a:buClr>
                <a:schemeClr val="accent4"/>
              </a:buClr>
              <a:buSzPts val="5000"/>
              <a:buNone/>
              <a:defRPr sz="5000">
                <a:solidFill>
                  <a:schemeClr val="accent4"/>
                </a:solidFill>
              </a:defRPr>
            </a:lvl5pPr>
            <a:lvl6pPr lvl="5" algn="r" rtl="0">
              <a:lnSpc>
                <a:spcPct val="80000"/>
              </a:lnSpc>
              <a:spcBef>
                <a:spcPts val="0"/>
              </a:spcBef>
              <a:spcAft>
                <a:spcPts val="0"/>
              </a:spcAft>
              <a:buClr>
                <a:schemeClr val="accent4"/>
              </a:buClr>
              <a:buSzPts val="5000"/>
              <a:buNone/>
              <a:defRPr sz="5000">
                <a:solidFill>
                  <a:schemeClr val="accent4"/>
                </a:solidFill>
              </a:defRPr>
            </a:lvl6pPr>
            <a:lvl7pPr lvl="6" algn="r" rtl="0">
              <a:lnSpc>
                <a:spcPct val="80000"/>
              </a:lnSpc>
              <a:spcBef>
                <a:spcPts val="0"/>
              </a:spcBef>
              <a:spcAft>
                <a:spcPts val="0"/>
              </a:spcAft>
              <a:buClr>
                <a:schemeClr val="accent4"/>
              </a:buClr>
              <a:buSzPts val="5000"/>
              <a:buNone/>
              <a:defRPr sz="5000">
                <a:solidFill>
                  <a:schemeClr val="accent4"/>
                </a:solidFill>
              </a:defRPr>
            </a:lvl7pPr>
            <a:lvl8pPr lvl="7" algn="r" rtl="0">
              <a:lnSpc>
                <a:spcPct val="80000"/>
              </a:lnSpc>
              <a:spcBef>
                <a:spcPts val="0"/>
              </a:spcBef>
              <a:spcAft>
                <a:spcPts val="0"/>
              </a:spcAft>
              <a:buClr>
                <a:schemeClr val="accent4"/>
              </a:buClr>
              <a:buSzPts val="5000"/>
              <a:buNone/>
              <a:defRPr sz="5000">
                <a:solidFill>
                  <a:schemeClr val="accent4"/>
                </a:solidFill>
              </a:defRPr>
            </a:lvl8pPr>
            <a:lvl9pPr lvl="8" algn="r" rtl="0">
              <a:lnSpc>
                <a:spcPct val="80000"/>
              </a:lnSpc>
              <a:spcBef>
                <a:spcPts val="0"/>
              </a:spcBef>
              <a:spcAft>
                <a:spcPts val="0"/>
              </a:spcAft>
              <a:buClr>
                <a:schemeClr val="accent3"/>
              </a:buClr>
              <a:buSzPts val="5000"/>
              <a:buNone/>
              <a:defRPr sz="5000">
                <a:solidFill>
                  <a:schemeClr val="accent3"/>
                </a:solidFill>
              </a:defRPr>
            </a:lvl9pPr>
          </a:lstStyle>
          <a:p>
            <a:endParaRPr/>
          </a:p>
        </p:txBody>
      </p:sp>
      <p:sp>
        <p:nvSpPr>
          <p:cNvPr id="19" name="Google Shape;19;p3"/>
          <p:cNvSpPr txBox="1">
            <a:spLocks noGrp="1"/>
          </p:cNvSpPr>
          <p:nvPr>
            <p:ph type="title" idx="2" hasCustomPrompt="1"/>
          </p:nvPr>
        </p:nvSpPr>
        <p:spPr>
          <a:xfrm>
            <a:off x="722375" y="1318788"/>
            <a:ext cx="1558200" cy="13476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accent4"/>
              </a:buClr>
              <a:buSzPts val="7200"/>
              <a:buNone/>
              <a:defRPr sz="10000">
                <a:solidFill>
                  <a:schemeClr val="accent1"/>
                </a:solidFill>
                <a:latin typeface="Alex Brush"/>
                <a:ea typeface="Alex Brush"/>
                <a:cs typeface="Alex Brush"/>
                <a:sym typeface="Alex Brush"/>
              </a:defRPr>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
        <p:nvSpPr>
          <p:cNvPr id="20" name="Google Shape;20;p3"/>
          <p:cNvSpPr txBox="1">
            <a:spLocks noGrp="1"/>
          </p:cNvSpPr>
          <p:nvPr>
            <p:ph type="subTitle" idx="1"/>
          </p:nvPr>
        </p:nvSpPr>
        <p:spPr>
          <a:xfrm>
            <a:off x="2635288" y="2307875"/>
            <a:ext cx="4759800" cy="496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200"/>
              <a:buNone/>
              <a:defRPr sz="1600">
                <a:solidFill>
                  <a:schemeClr val="accent1"/>
                </a:solidFill>
              </a:defRPr>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a:p>
        </p:txBody>
      </p:sp>
      <p:pic>
        <p:nvPicPr>
          <p:cNvPr id="21" name="Google Shape;21;p3"/>
          <p:cNvPicPr preferRelativeResize="0"/>
          <p:nvPr/>
        </p:nvPicPr>
        <p:blipFill>
          <a:blip r:embed="rId2">
            <a:alphaModFix amt="38000"/>
          </a:blip>
          <a:stretch>
            <a:fillRect/>
          </a:stretch>
        </p:blipFill>
        <p:spPr>
          <a:xfrm>
            <a:off x="-278200" y="1783349"/>
            <a:ext cx="4238075" cy="4254700"/>
          </a:xfrm>
          <a:prstGeom prst="rect">
            <a:avLst/>
          </a:prstGeom>
          <a:noFill/>
          <a:ln>
            <a:noFill/>
          </a:ln>
        </p:spPr>
      </p:pic>
      <p:sp>
        <p:nvSpPr>
          <p:cNvPr id="22" name="Google Shape;22;p3"/>
          <p:cNvSpPr/>
          <p:nvPr/>
        </p:nvSpPr>
        <p:spPr>
          <a:xfrm>
            <a:off x="5791525" y="3096089"/>
            <a:ext cx="3138600" cy="3315900"/>
          </a:xfrm>
          <a:prstGeom prst="round2SameRect">
            <a:avLst>
              <a:gd name="adj1" fmla="val 50000"/>
              <a:gd name="adj2" fmla="val 0"/>
            </a:avLst>
          </a:prstGeom>
          <a:solidFill>
            <a:schemeClr val="accent1"/>
          </a:solidFill>
          <a:ln w="19050"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6058275" y="3031750"/>
            <a:ext cx="3138600" cy="3315900"/>
          </a:xfrm>
          <a:prstGeom prst="round2SameRect">
            <a:avLst>
              <a:gd name="adj1" fmla="val 50000"/>
              <a:gd name="adj2"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1"/>
        </a:solid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subTitle" idx="1"/>
          </p:nvPr>
        </p:nvSpPr>
        <p:spPr>
          <a:xfrm>
            <a:off x="1803475" y="2418325"/>
            <a:ext cx="25257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30" name="Google Shape;30;p5"/>
          <p:cNvSpPr txBox="1">
            <a:spLocks noGrp="1"/>
          </p:cNvSpPr>
          <p:nvPr>
            <p:ph type="subTitle" idx="2"/>
          </p:nvPr>
        </p:nvSpPr>
        <p:spPr>
          <a:xfrm>
            <a:off x="4815475" y="2418325"/>
            <a:ext cx="25257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31" name="Google Shape;31;p5"/>
          <p:cNvSpPr txBox="1">
            <a:spLocks noGrp="1"/>
          </p:cNvSpPr>
          <p:nvPr>
            <p:ph type="subTitle" idx="3"/>
          </p:nvPr>
        </p:nvSpPr>
        <p:spPr>
          <a:xfrm>
            <a:off x="4815475" y="3031680"/>
            <a:ext cx="2525700" cy="982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32" name="Google Shape;32;p5"/>
          <p:cNvSpPr txBox="1">
            <a:spLocks noGrp="1"/>
          </p:cNvSpPr>
          <p:nvPr>
            <p:ph type="subTitle" idx="4"/>
          </p:nvPr>
        </p:nvSpPr>
        <p:spPr>
          <a:xfrm>
            <a:off x="1803475" y="3031669"/>
            <a:ext cx="2525700" cy="982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33" name="Google Shape;33;p5"/>
          <p:cNvSpPr txBox="1">
            <a:spLocks noGrp="1"/>
          </p:cNvSpPr>
          <p:nvPr>
            <p:ph type="title"/>
          </p:nvPr>
        </p:nvSpPr>
        <p:spPr>
          <a:xfrm>
            <a:off x="722375" y="539500"/>
            <a:ext cx="7708500" cy="669900"/>
          </a:xfrm>
          <a:prstGeom prst="rect">
            <a:avLst/>
          </a:prstGeom>
          <a:solidFill>
            <a:schemeClr val="dk2"/>
          </a:solidFill>
          <a:ln w="9525" cap="flat" cmpd="sng">
            <a:solidFill>
              <a:schemeClr val="accent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Gilda Display"/>
              <a:buNone/>
              <a:defRPr sz="3500" b="1">
                <a:solidFill>
                  <a:schemeClr val="accent1"/>
                </a:solidFill>
                <a:latin typeface="Gilda Display"/>
                <a:ea typeface="Gilda Display"/>
                <a:cs typeface="Gilda Display"/>
                <a:sym typeface="Gilda Display"/>
              </a:defRPr>
            </a:lvl1pPr>
            <a:lvl2pPr lvl="1"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9pPr>
          </a:lstStyle>
          <a:p>
            <a:endParaRPr/>
          </a:p>
        </p:txBody>
      </p:sp>
      <p:pic>
        <p:nvPicPr>
          <p:cNvPr id="34" name="Google Shape;34;p5"/>
          <p:cNvPicPr preferRelativeResize="0"/>
          <p:nvPr/>
        </p:nvPicPr>
        <p:blipFill>
          <a:blip r:embed="rId2">
            <a:alphaModFix/>
          </a:blip>
          <a:stretch>
            <a:fillRect/>
          </a:stretch>
        </p:blipFill>
        <p:spPr>
          <a:xfrm>
            <a:off x="-47125" y="3574015"/>
            <a:ext cx="1390005" cy="1372658"/>
          </a:xfrm>
          <a:prstGeom prst="rect">
            <a:avLst/>
          </a:prstGeom>
          <a:noFill/>
          <a:ln>
            <a:noFill/>
          </a:ln>
        </p:spPr>
      </p:pic>
      <p:pic>
        <p:nvPicPr>
          <p:cNvPr id="35" name="Google Shape;35;p5"/>
          <p:cNvPicPr preferRelativeResize="0"/>
          <p:nvPr/>
        </p:nvPicPr>
        <p:blipFill>
          <a:blip r:embed="rId3">
            <a:alphaModFix/>
          </a:blip>
          <a:stretch>
            <a:fillRect/>
          </a:stretch>
        </p:blipFill>
        <p:spPr>
          <a:xfrm rot="1351759">
            <a:off x="687670" y="4078977"/>
            <a:ext cx="1182679" cy="1230123"/>
          </a:xfrm>
          <a:prstGeom prst="rect">
            <a:avLst/>
          </a:prstGeom>
          <a:noFill/>
          <a:ln>
            <a:noFill/>
          </a:ln>
        </p:spPr>
      </p:pic>
      <p:sp>
        <p:nvSpPr>
          <p:cNvPr id="36" name="Google Shape;36;p5"/>
          <p:cNvSpPr/>
          <p:nvPr/>
        </p:nvSpPr>
        <p:spPr>
          <a:xfrm rot="-5400000" flipH="1">
            <a:off x="7124198" y="4267177"/>
            <a:ext cx="1835700" cy="1835700"/>
          </a:xfrm>
          <a:prstGeom prst="pie">
            <a:avLst>
              <a:gd name="adj1" fmla="val 5381710"/>
              <a:gd name="adj2" fmla="val 16200000"/>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5400000" flipH="1">
            <a:off x="6942833" y="4356199"/>
            <a:ext cx="1835700" cy="1835700"/>
          </a:xfrm>
          <a:prstGeom prst="pie">
            <a:avLst>
              <a:gd name="adj1" fmla="val 5381710"/>
              <a:gd name="adj2" fmla="val 1620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1316850" y="1331050"/>
            <a:ext cx="4045200" cy="9162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4200"/>
              <a:buNone/>
              <a:defRPr sz="49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1316850" y="2334725"/>
            <a:ext cx="4045200" cy="1543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54" name="Google Shape;54;p9"/>
          <p:cNvPicPr preferRelativeResize="0"/>
          <p:nvPr/>
        </p:nvPicPr>
        <p:blipFill>
          <a:blip r:embed="rId2">
            <a:alphaModFix amt="25000"/>
          </a:blip>
          <a:stretch>
            <a:fillRect/>
          </a:stretch>
        </p:blipFill>
        <p:spPr>
          <a:xfrm rot="-2341495">
            <a:off x="527246" y="792579"/>
            <a:ext cx="826996" cy="774339"/>
          </a:xfrm>
          <a:prstGeom prst="rect">
            <a:avLst/>
          </a:prstGeom>
          <a:noFill/>
          <a:ln>
            <a:noFill/>
          </a:ln>
        </p:spPr>
      </p:pic>
      <p:pic>
        <p:nvPicPr>
          <p:cNvPr id="55" name="Google Shape;55;p9"/>
          <p:cNvPicPr preferRelativeResize="0"/>
          <p:nvPr/>
        </p:nvPicPr>
        <p:blipFill>
          <a:blip r:embed="rId2">
            <a:alphaModFix amt="25000"/>
          </a:blip>
          <a:stretch>
            <a:fillRect/>
          </a:stretch>
        </p:blipFill>
        <p:spPr>
          <a:xfrm>
            <a:off x="1025512" y="1880948"/>
            <a:ext cx="1257067" cy="1177003"/>
          </a:xfrm>
          <a:prstGeom prst="rect">
            <a:avLst/>
          </a:prstGeom>
          <a:noFill/>
          <a:ln>
            <a:noFill/>
          </a:ln>
        </p:spPr>
      </p:pic>
      <p:sp>
        <p:nvSpPr>
          <p:cNvPr id="56" name="Google Shape;56;p9"/>
          <p:cNvSpPr/>
          <p:nvPr/>
        </p:nvSpPr>
        <p:spPr>
          <a:xfrm>
            <a:off x="7435874" y="2009039"/>
            <a:ext cx="3170100" cy="3170100"/>
          </a:xfrm>
          <a:prstGeom prst="pie">
            <a:avLst>
              <a:gd name="adj1" fmla="val 5381710"/>
              <a:gd name="adj2" fmla="val 1620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a:off x="7589616" y="1720474"/>
            <a:ext cx="3170100" cy="3170100"/>
          </a:xfrm>
          <a:prstGeom prst="pie">
            <a:avLst>
              <a:gd name="adj1" fmla="val 5381710"/>
              <a:gd name="adj2" fmla="val 16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9"/>
          <p:cNvPicPr preferRelativeResize="0"/>
          <p:nvPr/>
        </p:nvPicPr>
        <p:blipFill>
          <a:blip r:embed="rId3">
            <a:alphaModFix/>
          </a:blip>
          <a:stretch>
            <a:fillRect/>
          </a:stretch>
        </p:blipFill>
        <p:spPr>
          <a:xfrm>
            <a:off x="7300800" y="2745550"/>
            <a:ext cx="1687723" cy="1755423"/>
          </a:xfrm>
          <a:prstGeom prst="rect">
            <a:avLst/>
          </a:prstGeom>
          <a:noFill/>
          <a:ln>
            <a:noFill/>
          </a:ln>
        </p:spPr>
      </p:pic>
      <p:pic>
        <p:nvPicPr>
          <p:cNvPr id="59" name="Google Shape;59;p9"/>
          <p:cNvPicPr preferRelativeResize="0"/>
          <p:nvPr/>
        </p:nvPicPr>
        <p:blipFill>
          <a:blip r:embed="rId4">
            <a:alphaModFix/>
          </a:blip>
          <a:stretch>
            <a:fillRect/>
          </a:stretch>
        </p:blipFill>
        <p:spPr>
          <a:xfrm>
            <a:off x="5995859" y="3156976"/>
            <a:ext cx="2354488" cy="16451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1"/>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subTitle" idx="1"/>
          </p:nvPr>
        </p:nvSpPr>
        <p:spPr>
          <a:xfrm>
            <a:off x="2086451" y="3075150"/>
            <a:ext cx="24948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73" name="Google Shape;73;p13"/>
          <p:cNvSpPr txBox="1">
            <a:spLocks noGrp="1"/>
          </p:cNvSpPr>
          <p:nvPr>
            <p:ph type="subTitle" idx="2"/>
          </p:nvPr>
        </p:nvSpPr>
        <p:spPr>
          <a:xfrm>
            <a:off x="5534176" y="1712850"/>
            <a:ext cx="24948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74" name="Google Shape;74;p13"/>
          <p:cNvSpPr txBox="1">
            <a:spLocks noGrp="1"/>
          </p:cNvSpPr>
          <p:nvPr>
            <p:ph type="subTitle" idx="3"/>
          </p:nvPr>
        </p:nvSpPr>
        <p:spPr>
          <a:xfrm>
            <a:off x="5534176" y="3074400"/>
            <a:ext cx="24948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75" name="Google Shape;75;p13"/>
          <p:cNvSpPr txBox="1">
            <a:spLocks noGrp="1"/>
          </p:cNvSpPr>
          <p:nvPr>
            <p:ph type="title" hasCustomPrompt="1"/>
          </p:nvPr>
        </p:nvSpPr>
        <p:spPr>
          <a:xfrm>
            <a:off x="1070100" y="3076050"/>
            <a:ext cx="890100" cy="920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Font typeface="Alex Brush"/>
              <a:buNone/>
              <a:defRPr>
                <a:latin typeface="Alex Brush"/>
                <a:ea typeface="Alex Brush"/>
                <a:cs typeface="Alex Brush"/>
                <a:sym typeface="Alex Brush"/>
              </a:defRPr>
            </a:lvl1pPr>
            <a:lvl2pPr lvl="1" algn="ctr" rtl="0">
              <a:spcBef>
                <a:spcPts val="0"/>
              </a:spcBef>
              <a:spcAft>
                <a:spcPts val="0"/>
              </a:spcAft>
              <a:buSzPts val="12000"/>
              <a:buFont typeface="Alex Brush"/>
              <a:buNone/>
              <a:defRPr sz="12000">
                <a:latin typeface="Alex Brush"/>
                <a:ea typeface="Alex Brush"/>
                <a:cs typeface="Alex Brush"/>
                <a:sym typeface="Alex Brush"/>
              </a:defRPr>
            </a:lvl2pPr>
            <a:lvl3pPr lvl="2" algn="ctr" rtl="0">
              <a:spcBef>
                <a:spcPts val="0"/>
              </a:spcBef>
              <a:spcAft>
                <a:spcPts val="0"/>
              </a:spcAft>
              <a:buSzPts val="12000"/>
              <a:buFont typeface="Alex Brush"/>
              <a:buNone/>
              <a:defRPr sz="12000">
                <a:latin typeface="Alex Brush"/>
                <a:ea typeface="Alex Brush"/>
                <a:cs typeface="Alex Brush"/>
                <a:sym typeface="Alex Brush"/>
              </a:defRPr>
            </a:lvl3pPr>
            <a:lvl4pPr lvl="3" algn="ctr" rtl="0">
              <a:spcBef>
                <a:spcPts val="0"/>
              </a:spcBef>
              <a:spcAft>
                <a:spcPts val="0"/>
              </a:spcAft>
              <a:buSzPts val="12000"/>
              <a:buFont typeface="Alex Brush"/>
              <a:buNone/>
              <a:defRPr sz="12000">
                <a:latin typeface="Alex Brush"/>
                <a:ea typeface="Alex Brush"/>
                <a:cs typeface="Alex Brush"/>
                <a:sym typeface="Alex Brush"/>
              </a:defRPr>
            </a:lvl4pPr>
            <a:lvl5pPr lvl="4" algn="ctr" rtl="0">
              <a:spcBef>
                <a:spcPts val="0"/>
              </a:spcBef>
              <a:spcAft>
                <a:spcPts val="0"/>
              </a:spcAft>
              <a:buSzPts val="12000"/>
              <a:buFont typeface="Alex Brush"/>
              <a:buNone/>
              <a:defRPr sz="12000">
                <a:latin typeface="Alex Brush"/>
                <a:ea typeface="Alex Brush"/>
                <a:cs typeface="Alex Brush"/>
                <a:sym typeface="Alex Brush"/>
              </a:defRPr>
            </a:lvl5pPr>
            <a:lvl6pPr lvl="5" algn="ctr" rtl="0">
              <a:spcBef>
                <a:spcPts val="0"/>
              </a:spcBef>
              <a:spcAft>
                <a:spcPts val="0"/>
              </a:spcAft>
              <a:buSzPts val="12000"/>
              <a:buFont typeface="Alex Brush"/>
              <a:buNone/>
              <a:defRPr sz="12000">
                <a:latin typeface="Alex Brush"/>
                <a:ea typeface="Alex Brush"/>
                <a:cs typeface="Alex Brush"/>
                <a:sym typeface="Alex Brush"/>
              </a:defRPr>
            </a:lvl6pPr>
            <a:lvl7pPr lvl="6" algn="ctr" rtl="0">
              <a:spcBef>
                <a:spcPts val="0"/>
              </a:spcBef>
              <a:spcAft>
                <a:spcPts val="0"/>
              </a:spcAft>
              <a:buSzPts val="12000"/>
              <a:buFont typeface="Alex Brush"/>
              <a:buNone/>
              <a:defRPr sz="12000">
                <a:latin typeface="Alex Brush"/>
                <a:ea typeface="Alex Brush"/>
                <a:cs typeface="Alex Brush"/>
                <a:sym typeface="Alex Brush"/>
              </a:defRPr>
            </a:lvl7pPr>
            <a:lvl8pPr lvl="7" algn="ctr" rtl="0">
              <a:spcBef>
                <a:spcPts val="0"/>
              </a:spcBef>
              <a:spcAft>
                <a:spcPts val="0"/>
              </a:spcAft>
              <a:buSzPts val="12000"/>
              <a:buFont typeface="Alex Brush"/>
              <a:buNone/>
              <a:defRPr sz="12000">
                <a:latin typeface="Alex Brush"/>
                <a:ea typeface="Alex Brush"/>
                <a:cs typeface="Alex Brush"/>
                <a:sym typeface="Alex Brush"/>
              </a:defRPr>
            </a:lvl8pPr>
            <a:lvl9pPr lvl="8" algn="ctr" rtl="0">
              <a:spcBef>
                <a:spcPts val="0"/>
              </a:spcBef>
              <a:spcAft>
                <a:spcPts val="0"/>
              </a:spcAft>
              <a:buSzPts val="12000"/>
              <a:buFont typeface="Alex Brush"/>
              <a:buNone/>
              <a:defRPr sz="12000">
                <a:latin typeface="Alex Brush"/>
                <a:ea typeface="Alex Brush"/>
                <a:cs typeface="Alex Brush"/>
                <a:sym typeface="Alex Brush"/>
              </a:defRPr>
            </a:lvl9pPr>
          </a:lstStyle>
          <a:p>
            <a:r>
              <a:t>xx%</a:t>
            </a:r>
          </a:p>
        </p:txBody>
      </p:sp>
      <p:sp>
        <p:nvSpPr>
          <p:cNvPr id="76" name="Google Shape;76;p13"/>
          <p:cNvSpPr txBox="1">
            <a:spLocks noGrp="1"/>
          </p:cNvSpPr>
          <p:nvPr>
            <p:ph type="subTitle" idx="4"/>
          </p:nvPr>
        </p:nvSpPr>
        <p:spPr>
          <a:xfrm>
            <a:off x="2086451" y="2097600"/>
            <a:ext cx="24948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dk1"/>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77" name="Google Shape;77;p13"/>
          <p:cNvSpPr txBox="1">
            <a:spLocks noGrp="1"/>
          </p:cNvSpPr>
          <p:nvPr>
            <p:ph type="subTitle" idx="5"/>
          </p:nvPr>
        </p:nvSpPr>
        <p:spPr>
          <a:xfrm>
            <a:off x="5534176" y="2097600"/>
            <a:ext cx="24948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3"/>
          <p:cNvSpPr txBox="1">
            <a:spLocks noGrp="1"/>
          </p:cNvSpPr>
          <p:nvPr>
            <p:ph type="subTitle" idx="6"/>
          </p:nvPr>
        </p:nvSpPr>
        <p:spPr>
          <a:xfrm>
            <a:off x="2086451" y="3459900"/>
            <a:ext cx="24948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 name="Google Shape;79;p13"/>
          <p:cNvSpPr txBox="1">
            <a:spLocks noGrp="1"/>
          </p:cNvSpPr>
          <p:nvPr>
            <p:ph type="subTitle" idx="7"/>
          </p:nvPr>
        </p:nvSpPr>
        <p:spPr>
          <a:xfrm>
            <a:off x="5534176" y="3459900"/>
            <a:ext cx="24948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dk1"/>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80" name="Google Shape;80;p13"/>
          <p:cNvSpPr txBox="1">
            <a:spLocks noGrp="1"/>
          </p:cNvSpPr>
          <p:nvPr>
            <p:ph type="title" idx="8"/>
          </p:nvPr>
        </p:nvSpPr>
        <p:spPr>
          <a:xfrm>
            <a:off x="717750" y="539500"/>
            <a:ext cx="7708500" cy="669900"/>
          </a:xfrm>
          <a:prstGeom prst="rect">
            <a:avLst/>
          </a:prstGeom>
          <a:solidFill>
            <a:schemeClr val="dk2"/>
          </a:solidFill>
          <a:ln w="9525" cap="flat" cmpd="sng">
            <a:solidFill>
              <a:schemeClr val="accent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81" name="Google Shape;81;p13"/>
          <p:cNvPicPr preferRelativeResize="0"/>
          <p:nvPr/>
        </p:nvPicPr>
        <p:blipFill>
          <a:blip r:embed="rId2">
            <a:alphaModFix/>
          </a:blip>
          <a:stretch>
            <a:fillRect/>
          </a:stretch>
        </p:blipFill>
        <p:spPr>
          <a:xfrm>
            <a:off x="-134950" y="3799775"/>
            <a:ext cx="1617726" cy="1466799"/>
          </a:xfrm>
          <a:prstGeom prst="rect">
            <a:avLst/>
          </a:prstGeom>
          <a:noFill/>
          <a:ln>
            <a:noFill/>
          </a:ln>
          <a:effectLst>
            <a:outerShdw blurRad="57150" dist="19050" dir="5400000" algn="bl" rotWithShape="0">
              <a:srgbClr val="000000">
                <a:alpha val="50000"/>
              </a:srgbClr>
            </a:outerShdw>
          </a:effectLst>
        </p:spPr>
      </p:pic>
      <p:pic>
        <p:nvPicPr>
          <p:cNvPr id="82" name="Google Shape;82;p13"/>
          <p:cNvPicPr preferRelativeResize="0"/>
          <p:nvPr/>
        </p:nvPicPr>
        <p:blipFill>
          <a:blip r:embed="rId3">
            <a:alphaModFix/>
          </a:blip>
          <a:stretch>
            <a:fillRect/>
          </a:stretch>
        </p:blipFill>
        <p:spPr>
          <a:xfrm>
            <a:off x="782457" y="4350450"/>
            <a:ext cx="1102492" cy="762399"/>
          </a:xfrm>
          <a:prstGeom prst="rect">
            <a:avLst/>
          </a:prstGeom>
          <a:noFill/>
          <a:ln>
            <a:noFill/>
          </a:ln>
          <a:effectLst>
            <a:outerShdw blurRad="57150" dist="19050" dir="5400000" algn="bl" rotWithShape="0">
              <a:srgbClr val="000000">
                <a:alpha val="50000"/>
              </a:srgbClr>
            </a:outerShdw>
          </a:effectLst>
        </p:spPr>
      </p:pic>
      <p:sp>
        <p:nvSpPr>
          <p:cNvPr id="83" name="Google Shape;83;p13"/>
          <p:cNvSpPr/>
          <p:nvPr/>
        </p:nvSpPr>
        <p:spPr>
          <a:xfrm>
            <a:off x="8299525" y="3799775"/>
            <a:ext cx="1617600" cy="1617600"/>
          </a:xfrm>
          <a:prstGeom prst="pie">
            <a:avLst>
              <a:gd name="adj1" fmla="val 5381710"/>
              <a:gd name="adj2" fmla="val 16200000"/>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8377975" y="3639950"/>
            <a:ext cx="1617600" cy="1617600"/>
          </a:xfrm>
          <a:prstGeom prst="pie">
            <a:avLst>
              <a:gd name="adj1" fmla="val 5381710"/>
              <a:gd name="adj2" fmla="val 1620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3"/>
          <p:cNvPicPr preferRelativeResize="0"/>
          <p:nvPr/>
        </p:nvPicPr>
        <p:blipFill>
          <a:blip r:embed="rId4">
            <a:alphaModFix amt="38000"/>
          </a:blip>
          <a:stretch>
            <a:fillRect/>
          </a:stretch>
        </p:blipFill>
        <p:spPr>
          <a:xfrm>
            <a:off x="8124944" y="4322226"/>
            <a:ext cx="611666" cy="572700"/>
          </a:xfrm>
          <a:prstGeom prst="rect">
            <a:avLst/>
          </a:prstGeom>
          <a:noFill/>
          <a:ln>
            <a:noFill/>
          </a:ln>
        </p:spPr>
      </p:pic>
      <p:sp>
        <p:nvSpPr>
          <p:cNvPr id="86" name="Google Shape;86;p13"/>
          <p:cNvSpPr txBox="1">
            <a:spLocks noGrp="1"/>
          </p:cNvSpPr>
          <p:nvPr>
            <p:ph type="title" idx="9" hasCustomPrompt="1"/>
          </p:nvPr>
        </p:nvSpPr>
        <p:spPr>
          <a:xfrm>
            <a:off x="1070100" y="1725450"/>
            <a:ext cx="891600" cy="920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Font typeface="Alex Brush"/>
              <a:buNone/>
              <a:defRPr>
                <a:latin typeface="Alex Brush"/>
                <a:ea typeface="Alex Brush"/>
                <a:cs typeface="Alex Brush"/>
                <a:sym typeface="Alex Brush"/>
              </a:defRPr>
            </a:lvl1pPr>
            <a:lvl2pPr lvl="1" algn="ctr" rtl="0">
              <a:spcBef>
                <a:spcPts val="0"/>
              </a:spcBef>
              <a:spcAft>
                <a:spcPts val="0"/>
              </a:spcAft>
              <a:buSzPts val="12000"/>
              <a:buFont typeface="Alex Brush"/>
              <a:buNone/>
              <a:defRPr sz="12000">
                <a:latin typeface="Alex Brush"/>
                <a:ea typeface="Alex Brush"/>
                <a:cs typeface="Alex Brush"/>
                <a:sym typeface="Alex Brush"/>
              </a:defRPr>
            </a:lvl2pPr>
            <a:lvl3pPr lvl="2" algn="ctr" rtl="0">
              <a:spcBef>
                <a:spcPts val="0"/>
              </a:spcBef>
              <a:spcAft>
                <a:spcPts val="0"/>
              </a:spcAft>
              <a:buSzPts val="12000"/>
              <a:buFont typeface="Alex Brush"/>
              <a:buNone/>
              <a:defRPr sz="12000">
                <a:latin typeface="Alex Brush"/>
                <a:ea typeface="Alex Brush"/>
                <a:cs typeface="Alex Brush"/>
                <a:sym typeface="Alex Brush"/>
              </a:defRPr>
            </a:lvl3pPr>
            <a:lvl4pPr lvl="3" algn="ctr" rtl="0">
              <a:spcBef>
                <a:spcPts val="0"/>
              </a:spcBef>
              <a:spcAft>
                <a:spcPts val="0"/>
              </a:spcAft>
              <a:buSzPts val="12000"/>
              <a:buFont typeface="Alex Brush"/>
              <a:buNone/>
              <a:defRPr sz="12000">
                <a:latin typeface="Alex Brush"/>
                <a:ea typeface="Alex Brush"/>
                <a:cs typeface="Alex Brush"/>
                <a:sym typeface="Alex Brush"/>
              </a:defRPr>
            </a:lvl4pPr>
            <a:lvl5pPr lvl="4" algn="ctr" rtl="0">
              <a:spcBef>
                <a:spcPts val="0"/>
              </a:spcBef>
              <a:spcAft>
                <a:spcPts val="0"/>
              </a:spcAft>
              <a:buSzPts val="12000"/>
              <a:buFont typeface="Alex Brush"/>
              <a:buNone/>
              <a:defRPr sz="12000">
                <a:latin typeface="Alex Brush"/>
                <a:ea typeface="Alex Brush"/>
                <a:cs typeface="Alex Brush"/>
                <a:sym typeface="Alex Brush"/>
              </a:defRPr>
            </a:lvl5pPr>
            <a:lvl6pPr lvl="5" algn="ctr" rtl="0">
              <a:spcBef>
                <a:spcPts val="0"/>
              </a:spcBef>
              <a:spcAft>
                <a:spcPts val="0"/>
              </a:spcAft>
              <a:buSzPts val="12000"/>
              <a:buFont typeface="Alex Brush"/>
              <a:buNone/>
              <a:defRPr sz="12000">
                <a:latin typeface="Alex Brush"/>
                <a:ea typeface="Alex Brush"/>
                <a:cs typeface="Alex Brush"/>
                <a:sym typeface="Alex Brush"/>
              </a:defRPr>
            </a:lvl6pPr>
            <a:lvl7pPr lvl="6" algn="ctr" rtl="0">
              <a:spcBef>
                <a:spcPts val="0"/>
              </a:spcBef>
              <a:spcAft>
                <a:spcPts val="0"/>
              </a:spcAft>
              <a:buSzPts val="12000"/>
              <a:buFont typeface="Alex Brush"/>
              <a:buNone/>
              <a:defRPr sz="12000">
                <a:latin typeface="Alex Brush"/>
                <a:ea typeface="Alex Brush"/>
                <a:cs typeface="Alex Brush"/>
                <a:sym typeface="Alex Brush"/>
              </a:defRPr>
            </a:lvl7pPr>
            <a:lvl8pPr lvl="7" algn="ctr" rtl="0">
              <a:spcBef>
                <a:spcPts val="0"/>
              </a:spcBef>
              <a:spcAft>
                <a:spcPts val="0"/>
              </a:spcAft>
              <a:buSzPts val="12000"/>
              <a:buFont typeface="Alex Brush"/>
              <a:buNone/>
              <a:defRPr sz="12000">
                <a:latin typeface="Alex Brush"/>
                <a:ea typeface="Alex Brush"/>
                <a:cs typeface="Alex Brush"/>
                <a:sym typeface="Alex Brush"/>
              </a:defRPr>
            </a:lvl8pPr>
            <a:lvl9pPr lvl="8" algn="ctr" rtl="0">
              <a:spcBef>
                <a:spcPts val="0"/>
              </a:spcBef>
              <a:spcAft>
                <a:spcPts val="0"/>
              </a:spcAft>
              <a:buSzPts val="12000"/>
              <a:buFont typeface="Alex Brush"/>
              <a:buNone/>
              <a:defRPr sz="12000">
                <a:latin typeface="Alex Brush"/>
                <a:ea typeface="Alex Brush"/>
                <a:cs typeface="Alex Brush"/>
                <a:sym typeface="Alex Brush"/>
              </a:defRPr>
            </a:lvl9pPr>
          </a:lstStyle>
          <a:p>
            <a:r>
              <a:t>xx%</a:t>
            </a:r>
          </a:p>
        </p:txBody>
      </p:sp>
      <p:sp>
        <p:nvSpPr>
          <p:cNvPr id="87" name="Google Shape;87;p13"/>
          <p:cNvSpPr txBox="1">
            <a:spLocks noGrp="1"/>
          </p:cNvSpPr>
          <p:nvPr>
            <p:ph type="title" idx="13" hasCustomPrompt="1"/>
          </p:nvPr>
        </p:nvSpPr>
        <p:spPr>
          <a:xfrm>
            <a:off x="4523225" y="1725450"/>
            <a:ext cx="890100" cy="920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Font typeface="Alex Brush"/>
              <a:buNone/>
              <a:defRPr>
                <a:latin typeface="Alex Brush"/>
                <a:ea typeface="Alex Brush"/>
                <a:cs typeface="Alex Brush"/>
                <a:sym typeface="Alex Brush"/>
              </a:defRPr>
            </a:lvl1pPr>
            <a:lvl2pPr lvl="1" algn="ctr" rtl="0">
              <a:spcBef>
                <a:spcPts val="0"/>
              </a:spcBef>
              <a:spcAft>
                <a:spcPts val="0"/>
              </a:spcAft>
              <a:buSzPts val="12000"/>
              <a:buFont typeface="Alex Brush"/>
              <a:buNone/>
              <a:defRPr sz="12000">
                <a:latin typeface="Alex Brush"/>
                <a:ea typeface="Alex Brush"/>
                <a:cs typeface="Alex Brush"/>
                <a:sym typeface="Alex Brush"/>
              </a:defRPr>
            </a:lvl2pPr>
            <a:lvl3pPr lvl="2" algn="ctr" rtl="0">
              <a:spcBef>
                <a:spcPts val="0"/>
              </a:spcBef>
              <a:spcAft>
                <a:spcPts val="0"/>
              </a:spcAft>
              <a:buSzPts val="12000"/>
              <a:buFont typeface="Alex Brush"/>
              <a:buNone/>
              <a:defRPr sz="12000">
                <a:latin typeface="Alex Brush"/>
                <a:ea typeface="Alex Brush"/>
                <a:cs typeface="Alex Brush"/>
                <a:sym typeface="Alex Brush"/>
              </a:defRPr>
            </a:lvl3pPr>
            <a:lvl4pPr lvl="3" algn="ctr" rtl="0">
              <a:spcBef>
                <a:spcPts val="0"/>
              </a:spcBef>
              <a:spcAft>
                <a:spcPts val="0"/>
              </a:spcAft>
              <a:buSzPts val="12000"/>
              <a:buFont typeface="Alex Brush"/>
              <a:buNone/>
              <a:defRPr sz="12000">
                <a:latin typeface="Alex Brush"/>
                <a:ea typeface="Alex Brush"/>
                <a:cs typeface="Alex Brush"/>
                <a:sym typeface="Alex Brush"/>
              </a:defRPr>
            </a:lvl4pPr>
            <a:lvl5pPr lvl="4" algn="ctr" rtl="0">
              <a:spcBef>
                <a:spcPts val="0"/>
              </a:spcBef>
              <a:spcAft>
                <a:spcPts val="0"/>
              </a:spcAft>
              <a:buSzPts val="12000"/>
              <a:buFont typeface="Alex Brush"/>
              <a:buNone/>
              <a:defRPr sz="12000">
                <a:latin typeface="Alex Brush"/>
                <a:ea typeface="Alex Brush"/>
                <a:cs typeface="Alex Brush"/>
                <a:sym typeface="Alex Brush"/>
              </a:defRPr>
            </a:lvl5pPr>
            <a:lvl6pPr lvl="5" algn="ctr" rtl="0">
              <a:spcBef>
                <a:spcPts val="0"/>
              </a:spcBef>
              <a:spcAft>
                <a:spcPts val="0"/>
              </a:spcAft>
              <a:buSzPts val="12000"/>
              <a:buFont typeface="Alex Brush"/>
              <a:buNone/>
              <a:defRPr sz="12000">
                <a:latin typeface="Alex Brush"/>
                <a:ea typeface="Alex Brush"/>
                <a:cs typeface="Alex Brush"/>
                <a:sym typeface="Alex Brush"/>
              </a:defRPr>
            </a:lvl6pPr>
            <a:lvl7pPr lvl="6" algn="ctr" rtl="0">
              <a:spcBef>
                <a:spcPts val="0"/>
              </a:spcBef>
              <a:spcAft>
                <a:spcPts val="0"/>
              </a:spcAft>
              <a:buSzPts val="12000"/>
              <a:buFont typeface="Alex Brush"/>
              <a:buNone/>
              <a:defRPr sz="12000">
                <a:latin typeface="Alex Brush"/>
                <a:ea typeface="Alex Brush"/>
                <a:cs typeface="Alex Brush"/>
                <a:sym typeface="Alex Brush"/>
              </a:defRPr>
            </a:lvl7pPr>
            <a:lvl8pPr lvl="7" algn="ctr" rtl="0">
              <a:spcBef>
                <a:spcPts val="0"/>
              </a:spcBef>
              <a:spcAft>
                <a:spcPts val="0"/>
              </a:spcAft>
              <a:buSzPts val="12000"/>
              <a:buFont typeface="Alex Brush"/>
              <a:buNone/>
              <a:defRPr sz="12000">
                <a:latin typeface="Alex Brush"/>
                <a:ea typeface="Alex Brush"/>
                <a:cs typeface="Alex Brush"/>
                <a:sym typeface="Alex Brush"/>
              </a:defRPr>
            </a:lvl8pPr>
            <a:lvl9pPr lvl="8" algn="ctr" rtl="0">
              <a:spcBef>
                <a:spcPts val="0"/>
              </a:spcBef>
              <a:spcAft>
                <a:spcPts val="0"/>
              </a:spcAft>
              <a:buSzPts val="12000"/>
              <a:buFont typeface="Alex Brush"/>
              <a:buNone/>
              <a:defRPr sz="12000">
                <a:latin typeface="Alex Brush"/>
                <a:ea typeface="Alex Brush"/>
                <a:cs typeface="Alex Brush"/>
                <a:sym typeface="Alex Brush"/>
              </a:defRPr>
            </a:lvl9pPr>
          </a:lstStyle>
          <a:p>
            <a:r>
              <a:t>xx%</a:t>
            </a:r>
          </a:p>
        </p:txBody>
      </p:sp>
      <p:sp>
        <p:nvSpPr>
          <p:cNvPr id="88" name="Google Shape;88;p13"/>
          <p:cNvSpPr txBox="1">
            <a:spLocks noGrp="1"/>
          </p:cNvSpPr>
          <p:nvPr>
            <p:ph type="title" idx="14" hasCustomPrompt="1"/>
          </p:nvPr>
        </p:nvSpPr>
        <p:spPr>
          <a:xfrm>
            <a:off x="4521700" y="3076050"/>
            <a:ext cx="890100" cy="920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Font typeface="Alex Brush"/>
              <a:buNone/>
              <a:defRPr>
                <a:latin typeface="Alex Brush"/>
                <a:ea typeface="Alex Brush"/>
                <a:cs typeface="Alex Brush"/>
                <a:sym typeface="Alex Brush"/>
              </a:defRPr>
            </a:lvl1pPr>
            <a:lvl2pPr lvl="1" algn="ctr" rtl="0">
              <a:spcBef>
                <a:spcPts val="0"/>
              </a:spcBef>
              <a:spcAft>
                <a:spcPts val="0"/>
              </a:spcAft>
              <a:buSzPts val="12000"/>
              <a:buFont typeface="Alex Brush"/>
              <a:buNone/>
              <a:defRPr sz="12000">
                <a:latin typeface="Alex Brush"/>
                <a:ea typeface="Alex Brush"/>
                <a:cs typeface="Alex Brush"/>
                <a:sym typeface="Alex Brush"/>
              </a:defRPr>
            </a:lvl2pPr>
            <a:lvl3pPr lvl="2" algn="ctr" rtl="0">
              <a:spcBef>
                <a:spcPts val="0"/>
              </a:spcBef>
              <a:spcAft>
                <a:spcPts val="0"/>
              </a:spcAft>
              <a:buSzPts val="12000"/>
              <a:buFont typeface="Alex Brush"/>
              <a:buNone/>
              <a:defRPr sz="12000">
                <a:latin typeface="Alex Brush"/>
                <a:ea typeface="Alex Brush"/>
                <a:cs typeface="Alex Brush"/>
                <a:sym typeface="Alex Brush"/>
              </a:defRPr>
            </a:lvl3pPr>
            <a:lvl4pPr lvl="3" algn="ctr" rtl="0">
              <a:spcBef>
                <a:spcPts val="0"/>
              </a:spcBef>
              <a:spcAft>
                <a:spcPts val="0"/>
              </a:spcAft>
              <a:buSzPts val="12000"/>
              <a:buFont typeface="Alex Brush"/>
              <a:buNone/>
              <a:defRPr sz="12000">
                <a:latin typeface="Alex Brush"/>
                <a:ea typeface="Alex Brush"/>
                <a:cs typeface="Alex Brush"/>
                <a:sym typeface="Alex Brush"/>
              </a:defRPr>
            </a:lvl4pPr>
            <a:lvl5pPr lvl="4" algn="ctr" rtl="0">
              <a:spcBef>
                <a:spcPts val="0"/>
              </a:spcBef>
              <a:spcAft>
                <a:spcPts val="0"/>
              </a:spcAft>
              <a:buSzPts val="12000"/>
              <a:buFont typeface="Alex Brush"/>
              <a:buNone/>
              <a:defRPr sz="12000">
                <a:latin typeface="Alex Brush"/>
                <a:ea typeface="Alex Brush"/>
                <a:cs typeface="Alex Brush"/>
                <a:sym typeface="Alex Brush"/>
              </a:defRPr>
            </a:lvl5pPr>
            <a:lvl6pPr lvl="5" algn="ctr" rtl="0">
              <a:spcBef>
                <a:spcPts val="0"/>
              </a:spcBef>
              <a:spcAft>
                <a:spcPts val="0"/>
              </a:spcAft>
              <a:buSzPts val="12000"/>
              <a:buFont typeface="Alex Brush"/>
              <a:buNone/>
              <a:defRPr sz="12000">
                <a:latin typeface="Alex Brush"/>
                <a:ea typeface="Alex Brush"/>
                <a:cs typeface="Alex Brush"/>
                <a:sym typeface="Alex Brush"/>
              </a:defRPr>
            </a:lvl6pPr>
            <a:lvl7pPr lvl="6" algn="ctr" rtl="0">
              <a:spcBef>
                <a:spcPts val="0"/>
              </a:spcBef>
              <a:spcAft>
                <a:spcPts val="0"/>
              </a:spcAft>
              <a:buSzPts val="12000"/>
              <a:buFont typeface="Alex Brush"/>
              <a:buNone/>
              <a:defRPr sz="12000">
                <a:latin typeface="Alex Brush"/>
                <a:ea typeface="Alex Brush"/>
                <a:cs typeface="Alex Brush"/>
                <a:sym typeface="Alex Brush"/>
              </a:defRPr>
            </a:lvl7pPr>
            <a:lvl8pPr lvl="7" algn="ctr" rtl="0">
              <a:spcBef>
                <a:spcPts val="0"/>
              </a:spcBef>
              <a:spcAft>
                <a:spcPts val="0"/>
              </a:spcAft>
              <a:buSzPts val="12000"/>
              <a:buFont typeface="Alex Brush"/>
              <a:buNone/>
              <a:defRPr sz="12000">
                <a:latin typeface="Alex Brush"/>
                <a:ea typeface="Alex Brush"/>
                <a:cs typeface="Alex Brush"/>
                <a:sym typeface="Alex Brush"/>
              </a:defRPr>
            </a:lvl8pPr>
            <a:lvl9pPr lvl="8" algn="ctr" rtl="0">
              <a:spcBef>
                <a:spcPts val="0"/>
              </a:spcBef>
              <a:spcAft>
                <a:spcPts val="0"/>
              </a:spcAft>
              <a:buSzPts val="12000"/>
              <a:buFont typeface="Alex Brush"/>
              <a:buNone/>
              <a:defRPr sz="12000">
                <a:latin typeface="Alex Brush"/>
                <a:ea typeface="Alex Brush"/>
                <a:cs typeface="Alex Brush"/>
                <a:sym typeface="Alex Brush"/>
              </a:defRPr>
            </a:lvl9pPr>
          </a:lstStyle>
          <a:p>
            <a:r>
              <a:t>xx%</a:t>
            </a:r>
          </a:p>
        </p:txBody>
      </p:sp>
      <p:sp>
        <p:nvSpPr>
          <p:cNvPr id="89" name="Google Shape;89;p13"/>
          <p:cNvSpPr txBox="1">
            <a:spLocks noGrp="1"/>
          </p:cNvSpPr>
          <p:nvPr>
            <p:ph type="subTitle" idx="15"/>
          </p:nvPr>
        </p:nvSpPr>
        <p:spPr>
          <a:xfrm>
            <a:off x="2086451" y="1712850"/>
            <a:ext cx="24948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4 ">
  <p:cSld name="ONE_COLUMN_TEXT_1_1">
    <p:bg>
      <p:bgPr>
        <a:solidFill>
          <a:schemeClr val="accent1"/>
        </a:solidFill>
        <a:effectLst/>
      </p:bgPr>
    </p:bg>
    <p:spTree>
      <p:nvGrpSpPr>
        <p:cNvPr id="1" name="Shape 90"/>
        <p:cNvGrpSpPr/>
        <p:nvPr/>
      </p:nvGrpSpPr>
      <p:grpSpPr>
        <a:xfrm>
          <a:off x="0" y="0"/>
          <a:ext cx="0" cy="0"/>
          <a:chOff x="0" y="0"/>
          <a:chExt cx="0" cy="0"/>
        </a:xfrm>
      </p:grpSpPr>
      <p:sp>
        <p:nvSpPr>
          <p:cNvPr id="91" name="Google Shape;91;p14"/>
          <p:cNvSpPr txBox="1">
            <a:spLocks noGrp="1"/>
          </p:cNvSpPr>
          <p:nvPr>
            <p:ph type="body" idx="1"/>
          </p:nvPr>
        </p:nvSpPr>
        <p:spPr>
          <a:xfrm>
            <a:off x="722375" y="1389600"/>
            <a:ext cx="4281300" cy="31788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2" name="Google Shape;92;p14"/>
          <p:cNvSpPr txBox="1">
            <a:spLocks noGrp="1"/>
          </p:cNvSpPr>
          <p:nvPr>
            <p:ph type="title"/>
          </p:nvPr>
        </p:nvSpPr>
        <p:spPr>
          <a:xfrm>
            <a:off x="722375" y="539500"/>
            <a:ext cx="7708500" cy="669900"/>
          </a:xfrm>
          <a:prstGeom prst="rect">
            <a:avLst/>
          </a:prstGeom>
          <a:solidFill>
            <a:schemeClr val="dk2"/>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93" name="Google Shape;93;p14"/>
          <p:cNvPicPr preferRelativeResize="0"/>
          <p:nvPr/>
        </p:nvPicPr>
        <p:blipFill>
          <a:blip r:embed="rId2">
            <a:alphaModFix amt="30000"/>
          </a:blip>
          <a:stretch>
            <a:fillRect/>
          </a:stretch>
        </p:blipFill>
        <p:spPr>
          <a:xfrm rot="6207446" flipH="1">
            <a:off x="-933336" y="4128651"/>
            <a:ext cx="1798314" cy="177767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TITLE_ONLY_1_3">
    <p:bg>
      <p:bgPr>
        <a:solidFill>
          <a:schemeClr val="accent1"/>
        </a:solidFill>
        <a:effectLst/>
      </p:bgPr>
    </p:bg>
    <p:spTree>
      <p:nvGrpSpPr>
        <p:cNvPr id="1" name="Shape 112"/>
        <p:cNvGrpSpPr/>
        <p:nvPr/>
      </p:nvGrpSpPr>
      <p:grpSpPr>
        <a:xfrm>
          <a:off x="0" y="0"/>
          <a:ext cx="0" cy="0"/>
          <a:chOff x="0" y="0"/>
          <a:chExt cx="0" cy="0"/>
        </a:xfrm>
      </p:grpSpPr>
      <p:sp>
        <p:nvSpPr>
          <p:cNvPr id="113" name="Google Shape;113;p17"/>
          <p:cNvSpPr txBox="1">
            <a:spLocks noGrp="1"/>
          </p:cNvSpPr>
          <p:nvPr>
            <p:ph type="subTitle" idx="1"/>
          </p:nvPr>
        </p:nvSpPr>
        <p:spPr>
          <a:xfrm>
            <a:off x="717756" y="2251850"/>
            <a:ext cx="25257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114" name="Google Shape;114;p17"/>
          <p:cNvSpPr txBox="1">
            <a:spLocks noGrp="1"/>
          </p:cNvSpPr>
          <p:nvPr>
            <p:ph type="subTitle" idx="2"/>
          </p:nvPr>
        </p:nvSpPr>
        <p:spPr>
          <a:xfrm>
            <a:off x="3308095" y="2251850"/>
            <a:ext cx="25260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7"/>
          <p:cNvSpPr txBox="1">
            <a:spLocks noGrp="1"/>
          </p:cNvSpPr>
          <p:nvPr>
            <p:ph type="subTitle" idx="3"/>
          </p:nvPr>
        </p:nvSpPr>
        <p:spPr>
          <a:xfrm>
            <a:off x="5904675" y="2251850"/>
            <a:ext cx="25260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116" name="Google Shape;116;p17"/>
          <p:cNvSpPr txBox="1">
            <a:spLocks noGrp="1"/>
          </p:cNvSpPr>
          <p:nvPr>
            <p:ph type="subTitle" idx="4"/>
          </p:nvPr>
        </p:nvSpPr>
        <p:spPr>
          <a:xfrm>
            <a:off x="717756" y="3781650"/>
            <a:ext cx="25257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7"/>
          <p:cNvSpPr txBox="1">
            <a:spLocks noGrp="1"/>
          </p:cNvSpPr>
          <p:nvPr>
            <p:ph type="subTitle" idx="5"/>
          </p:nvPr>
        </p:nvSpPr>
        <p:spPr>
          <a:xfrm>
            <a:off x="3309633" y="3781650"/>
            <a:ext cx="25260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118" name="Google Shape;118;p17"/>
          <p:cNvSpPr txBox="1">
            <a:spLocks noGrp="1"/>
          </p:cNvSpPr>
          <p:nvPr>
            <p:ph type="subTitle" idx="6"/>
          </p:nvPr>
        </p:nvSpPr>
        <p:spPr>
          <a:xfrm>
            <a:off x="5906512" y="3781650"/>
            <a:ext cx="25257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7"/>
          <p:cNvSpPr txBox="1">
            <a:spLocks noGrp="1"/>
          </p:cNvSpPr>
          <p:nvPr>
            <p:ph type="title"/>
          </p:nvPr>
        </p:nvSpPr>
        <p:spPr>
          <a:xfrm>
            <a:off x="722375" y="539500"/>
            <a:ext cx="77082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20" name="Google Shape;120;p17"/>
          <p:cNvPicPr preferRelativeResize="0"/>
          <p:nvPr/>
        </p:nvPicPr>
        <p:blipFill>
          <a:blip r:embed="rId2">
            <a:alphaModFix amt="29000"/>
          </a:blip>
          <a:stretch>
            <a:fillRect/>
          </a:stretch>
        </p:blipFill>
        <p:spPr>
          <a:xfrm>
            <a:off x="-1522500" y="3243747"/>
            <a:ext cx="2490599" cy="1899154"/>
          </a:xfrm>
          <a:prstGeom prst="rect">
            <a:avLst/>
          </a:prstGeom>
          <a:noFill/>
          <a:ln>
            <a:noFill/>
          </a:ln>
        </p:spPr>
      </p:pic>
      <p:pic>
        <p:nvPicPr>
          <p:cNvPr id="121" name="Google Shape;121;p17"/>
          <p:cNvPicPr preferRelativeResize="0"/>
          <p:nvPr/>
        </p:nvPicPr>
        <p:blipFill>
          <a:blip r:embed="rId3">
            <a:alphaModFix/>
          </a:blip>
          <a:stretch>
            <a:fillRect/>
          </a:stretch>
        </p:blipFill>
        <p:spPr>
          <a:xfrm flipH="1">
            <a:off x="8443278" y="3574015"/>
            <a:ext cx="1390005" cy="1372658"/>
          </a:xfrm>
          <a:prstGeom prst="rect">
            <a:avLst/>
          </a:prstGeom>
          <a:noFill/>
          <a:ln>
            <a:noFill/>
          </a:ln>
        </p:spPr>
      </p:pic>
      <p:pic>
        <p:nvPicPr>
          <p:cNvPr id="122" name="Google Shape;122;p17"/>
          <p:cNvPicPr preferRelativeResize="0"/>
          <p:nvPr/>
        </p:nvPicPr>
        <p:blipFill>
          <a:blip r:embed="rId4">
            <a:alphaModFix/>
          </a:blip>
          <a:stretch>
            <a:fillRect/>
          </a:stretch>
        </p:blipFill>
        <p:spPr>
          <a:xfrm rot="-1351759" flipH="1">
            <a:off x="7915810" y="4078977"/>
            <a:ext cx="1182679" cy="1230123"/>
          </a:xfrm>
          <a:prstGeom prst="rect">
            <a:avLst/>
          </a:prstGeom>
          <a:noFill/>
          <a:ln>
            <a:noFill/>
          </a:ln>
        </p:spPr>
      </p:pic>
      <p:sp>
        <p:nvSpPr>
          <p:cNvPr id="123" name="Google Shape;123;p17"/>
          <p:cNvSpPr txBox="1">
            <a:spLocks noGrp="1"/>
          </p:cNvSpPr>
          <p:nvPr>
            <p:ph type="subTitle" idx="7"/>
          </p:nvPr>
        </p:nvSpPr>
        <p:spPr>
          <a:xfrm>
            <a:off x="711675" y="1701100"/>
            <a:ext cx="25260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800"/>
              <a:buFont typeface="Gilda Display"/>
              <a:buAutoNum type="alphaUcPeriod"/>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accent1"/>
              </a:buClr>
              <a:buSzPts val="3000"/>
              <a:buFont typeface="Playfair Display"/>
              <a:buAutoNum type="alphaLcPeriod"/>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accent1"/>
              </a:buClr>
              <a:buSzPts val="3000"/>
              <a:buFont typeface="Playfair Display"/>
              <a:buAutoNum type="romanLcPeriod"/>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accent1"/>
              </a:buClr>
              <a:buSzPts val="3000"/>
              <a:buFont typeface="Playfair Display"/>
              <a:buAutoNum type="arabicPeriod"/>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accent1"/>
              </a:buClr>
              <a:buSzPts val="3000"/>
              <a:buFont typeface="Playfair Display"/>
              <a:buAutoNum type="alphaLcPeriod"/>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accent1"/>
              </a:buClr>
              <a:buSzPts val="3000"/>
              <a:buFont typeface="Playfair Display"/>
              <a:buAutoNum type="romanLcPeriod"/>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accent1"/>
              </a:buClr>
              <a:buSzPts val="3000"/>
              <a:buFont typeface="Playfair Display"/>
              <a:buAutoNum type="arabicPeriod"/>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accent1"/>
              </a:buClr>
              <a:buSzPts val="3000"/>
              <a:buFont typeface="Playfair Display"/>
              <a:buAutoNum type="alphaLcPeriod"/>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accent1"/>
              </a:buClr>
              <a:buSzPts val="3000"/>
              <a:buFont typeface="Playfair Display"/>
              <a:buAutoNum type="romanLcPeriod"/>
              <a:defRPr sz="2000" b="1">
                <a:solidFill>
                  <a:schemeClr val="dk1"/>
                </a:solidFill>
                <a:latin typeface="Gilda Display"/>
                <a:ea typeface="Gilda Display"/>
                <a:cs typeface="Gilda Display"/>
                <a:sym typeface="Gilda Display"/>
              </a:defRPr>
            </a:lvl9pPr>
          </a:lstStyle>
          <a:p>
            <a:endParaRPr/>
          </a:p>
        </p:txBody>
      </p:sp>
      <p:sp>
        <p:nvSpPr>
          <p:cNvPr id="124" name="Google Shape;124;p17"/>
          <p:cNvSpPr txBox="1">
            <a:spLocks noGrp="1"/>
          </p:cNvSpPr>
          <p:nvPr>
            <p:ph type="subTitle" idx="8"/>
          </p:nvPr>
        </p:nvSpPr>
        <p:spPr>
          <a:xfrm>
            <a:off x="722375" y="3247225"/>
            <a:ext cx="25260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25" name="Google Shape;125;p17"/>
          <p:cNvSpPr txBox="1">
            <a:spLocks noGrp="1"/>
          </p:cNvSpPr>
          <p:nvPr>
            <p:ph type="subTitle" idx="9"/>
          </p:nvPr>
        </p:nvSpPr>
        <p:spPr>
          <a:xfrm>
            <a:off x="3309263" y="1701100"/>
            <a:ext cx="25260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26" name="Google Shape;126;p17"/>
          <p:cNvSpPr txBox="1">
            <a:spLocks noGrp="1"/>
          </p:cNvSpPr>
          <p:nvPr>
            <p:ph type="subTitle" idx="13"/>
          </p:nvPr>
        </p:nvSpPr>
        <p:spPr>
          <a:xfrm>
            <a:off x="3319963" y="3247225"/>
            <a:ext cx="25260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27" name="Google Shape;127;p17"/>
          <p:cNvSpPr txBox="1">
            <a:spLocks noGrp="1"/>
          </p:cNvSpPr>
          <p:nvPr>
            <p:ph type="subTitle" idx="14"/>
          </p:nvPr>
        </p:nvSpPr>
        <p:spPr>
          <a:xfrm>
            <a:off x="5897275" y="1701100"/>
            <a:ext cx="25260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28" name="Google Shape;128;p17"/>
          <p:cNvSpPr txBox="1">
            <a:spLocks noGrp="1"/>
          </p:cNvSpPr>
          <p:nvPr>
            <p:ph type="subTitle" idx="15"/>
          </p:nvPr>
        </p:nvSpPr>
        <p:spPr>
          <a:xfrm>
            <a:off x="5907975" y="3247225"/>
            <a:ext cx="25260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
  <p:cSld name="TITLE_ONLY_1_1_2">
    <p:bg>
      <p:bgPr>
        <a:solidFill>
          <a:schemeClr val="accent1"/>
        </a:solidFill>
        <a:effectLst/>
      </p:bgPr>
    </p:bg>
    <p:spTree>
      <p:nvGrpSpPr>
        <p:cNvPr id="1" name="Shape 129"/>
        <p:cNvGrpSpPr/>
        <p:nvPr/>
      </p:nvGrpSpPr>
      <p:grpSpPr>
        <a:xfrm>
          <a:off x="0" y="0"/>
          <a:ext cx="0" cy="0"/>
          <a:chOff x="0" y="0"/>
          <a:chExt cx="0" cy="0"/>
        </a:xfrm>
      </p:grpSpPr>
      <p:sp>
        <p:nvSpPr>
          <p:cNvPr id="130" name="Google Shape;130;p18"/>
          <p:cNvSpPr txBox="1">
            <a:spLocks noGrp="1"/>
          </p:cNvSpPr>
          <p:nvPr>
            <p:ph type="subTitle" idx="1"/>
          </p:nvPr>
        </p:nvSpPr>
        <p:spPr>
          <a:xfrm>
            <a:off x="721094" y="3241050"/>
            <a:ext cx="21513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8"/>
          <p:cNvSpPr txBox="1">
            <a:spLocks noGrp="1"/>
          </p:cNvSpPr>
          <p:nvPr>
            <p:ph type="subTitle" idx="2"/>
          </p:nvPr>
        </p:nvSpPr>
        <p:spPr>
          <a:xfrm>
            <a:off x="3496350" y="3241050"/>
            <a:ext cx="21513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8"/>
          <p:cNvSpPr txBox="1">
            <a:spLocks noGrp="1"/>
          </p:cNvSpPr>
          <p:nvPr>
            <p:ph type="subTitle" idx="3"/>
          </p:nvPr>
        </p:nvSpPr>
        <p:spPr>
          <a:xfrm>
            <a:off x="6270194" y="3241050"/>
            <a:ext cx="21513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18"/>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34" name="Google Shape;134;p18"/>
          <p:cNvPicPr preferRelativeResize="0"/>
          <p:nvPr/>
        </p:nvPicPr>
        <p:blipFill>
          <a:blip r:embed="rId2">
            <a:alphaModFix amt="30000"/>
          </a:blip>
          <a:stretch>
            <a:fillRect/>
          </a:stretch>
        </p:blipFill>
        <p:spPr>
          <a:xfrm rot="3302883">
            <a:off x="-176787" y="3797575"/>
            <a:ext cx="1798314" cy="1777674"/>
          </a:xfrm>
          <a:prstGeom prst="rect">
            <a:avLst/>
          </a:prstGeom>
          <a:noFill/>
          <a:ln>
            <a:noFill/>
          </a:ln>
        </p:spPr>
      </p:pic>
      <p:pic>
        <p:nvPicPr>
          <p:cNvPr id="135" name="Google Shape;135;p18"/>
          <p:cNvPicPr preferRelativeResize="0"/>
          <p:nvPr/>
        </p:nvPicPr>
        <p:blipFill>
          <a:blip r:embed="rId3">
            <a:alphaModFix amt="32000"/>
          </a:blip>
          <a:stretch>
            <a:fillRect/>
          </a:stretch>
        </p:blipFill>
        <p:spPr>
          <a:xfrm>
            <a:off x="8215344" y="4400063"/>
            <a:ext cx="611666" cy="572700"/>
          </a:xfrm>
          <a:prstGeom prst="rect">
            <a:avLst/>
          </a:prstGeom>
          <a:noFill/>
          <a:ln>
            <a:noFill/>
          </a:ln>
        </p:spPr>
      </p:pic>
      <p:pic>
        <p:nvPicPr>
          <p:cNvPr id="136" name="Google Shape;136;p18"/>
          <p:cNvPicPr preferRelativeResize="0"/>
          <p:nvPr/>
        </p:nvPicPr>
        <p:blipFill>
          <a:blip r:embed="rId4">
            <a:alphaModFix/>
          </a:blip>
          <a:stretch>
            <a:fillRect/>
          </a:stretch>
        </p:blipFill>
        <p:spPr>
          <a:xfrm rot="-1251739">
            <a:off x="3215766" y="3883960"/>
            <a:ext cx="1390006" cy="1372659"/>
          </a:xfrm>
          <a:prstGeom prst="rect">
            <a:avLst/>
          </a:prstGeom>
          <a:noFill/>
          <a:ln>
            <a:noFill/>
          </a:ln>
        </p:spPr>
      </p:pic>
      <p:pic>
        <p:nvPicPr>
          <p:cNvPr id="137" name="Google Shape;137;p18"/>
          <p:cNvPicPr preferRelativeResize="0"/>
          <p:nvPr/>
        </p:nvPicPr>
        <p:blipFill>
          <a:blip r:embed="rId5">
            <a:alphaModFix/>
          </a:blip>
          <a:stretch>
            <a:fillRect/>
          </a:stretch>
        </p:blipFill>
        <p:spPr>
          <a:xfrm rot="100016">
            <a:off x="4063632" y="4135725"/>
            <a:ext cx="1182678" cy="1230124"/>
          </a:xfrm>
          <a:prstGeom prst="rect">
            <a:avLst/>
          </a:prstGeom>
          <a:noFill/>
          <a:ln>
            <a:noFill/>
          </a:ln>
        </p:spPr>
      </p:pic>
      <p:pic>
        <p:nvPicPr>
          <p:cNvPr id="138" name="Google Shape;138;p18"/>
          <p:cNvPicPr preferRelativeResize="0"/>
          <p:nvPr/>
        </p:nvPicPr>
        <p:blipFill>
          <a:blip r:embed="rId6">
            <a:alphaModFix/>
          </a:blip>
          <a:stretch>
            <a:fillRect/>
          </a:stretch>
        </p:blipFill>
        <p:spPr>
          <a:xfrm>
            <a:off x="3885682" y="4398325"/>
            <a:ext cx="1102492" cy="762399"/>
          </a:xfrm>
          <a:prstGeom prst="rect">
            <a:avLst/>
          </a:prstGeom>
          <a:noFill/>
          <a:ln>
            <a:noFill/>
          </a:ln>
          <a:effectLst>
            <a:outerShdw blurRad="57150" dist="19050" dir="5400000" algn="bl" rotWithShape="0">
              <a:srgbClr val="000000">
                <a:alpha val="50000"/>
              </a:srgbClr>
            </a:outerShdw>
          </a:effectLst>
        </p:spPr>
      </p:pic>
      <p:sp>
        <p:nvSpPr>
          <p:cNvPr id="139" name="Google Shape;139;p18"/>
          <p:cNvSpPr txBox="1">
            <a:spLocks noGrp="1"/>
          </p:cNvSpPr>
          <p:nvPr>
            <p:ph type="subTitle" idx="4"/>
          </p:nvPr>
        </p:nvSpPr>
        <p:spPr>
          <a:xfrm>
            <a:off x="722375" y="2704650"/>
            <a:ext cx="21513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40" name="Google Shape;140;p18"/>
          <p:cNvSpPr txBox="1">
            <a:spLocks noGrp="1"/>
          </p:cNvSpPr>
          <p:nvPr>
            <p:ph type="subTitle" idx="5"/>
          </p:nvPr>
        </p:nvSpPr>
        <p:spPr>
          <a:xfrm>
            <a:off x="3496350" y="2704650"/>
            <a:ext cx="21513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41" name="Google Shape;141;p18"/>
          <p:cNvSpPr txBox="1">
            <a:spLocks noGrp="1"/>
          </p:cNvSpPr>
          <p:nvPr>
            <p:ph type="subTitle" idx="6"/>
          </p:nvPr>
        </p:nvSpPr>
        <p:spPr>
          <a:xfrm>
            <a:off x="6270325" y="2704650"/>
            <a:ext cx="21513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539500"/>
            <a:ext cx="7708500" cy="6699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3500"/>
              <a:buFont typeface="Gilda Display"/>
              <a:buNone/>
              <a:defRPr sz="3500" b="1">
                <a:solidFill>
                  <a:schemeClr val="dk1"/>
                </a:solidFill>
                <a:latin typeface="Gilda Display"/>
                <a:ea typeface="Gilda Display"/>
                <a:cs typeface="Gilda Display"/>
                <a:sym typeface="Gilda Display"/>
              </a:defRPr>
            </a:lvl1pPr>
            <a:lvl2pPr lvl="1">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722375" y="1246950"/>
            <a:ext cx="7708500" cy="33615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1pPr>
            <a:lvl2pPr marL="914400" lvl="1"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2pPr>
            <a:lvl3pPr marL="1371600" lvl="2"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3pPr>
            <a:lvl4pPr marL="1828800" lvl="3"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4pPr>
            <a:lvl5pPr marL="2286000" lvl="4"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5pPr>
            <a:lvl6pPr marL="2743200" lvl="5"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6pPr>
            <a:lvl7pPr marL="3200400" lvl="6"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7pPr>
            <a:lvl8pPr marL="3657600" lvl="7"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8pPr>
            <a:lvl9pPr marL="4114800" lvl="8"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8" r:id="rId5"/>
    <p:sldLayoutId id="2147483659" r:id="rId6"/>
    <p:sldLayoutId id="2147483660" r:id="rId7"/>
    <p:sldLayoutId id="2147483663" r:id="rId8"/>
    <p:sldLayoutId id="2147483664" r:id="rId9"/>
    <p:sldLayoutId id="2147483669" r:id="rId10"/>
    <p:sldLayoutId id="2147483679" r:id="rId11"/>
    <p:sldLayoutId id="2147483680" r:id="rId12"/>
    <p:sldLayoutId id="2147483684" r:id="rId13"/>
    <p:sldLayoutId id="2147483685" r:id="rId14"/>
    <p:sldLayoutId id="2147483686" r:id="rId15"/>
    <p:sldLayoutId id="2147483691" r:id="rId16"/>
    <p:sldLayoutId id="2147483692" r:id="rId17"/>
    <p:sldLayoutId id="2147483693"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55" name="Google Shape;255;p4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62"/>
        <p:cNvGrpSpPr/>
        <p:nvPr/>
      </p:nvGrpSpPr>
      <p:grpSpPr>
        <a:xfrm>
          <a:off x="0" y="0"/>
          <a:ext cx="0" cy="0"/>
          <a:chOff x="0" y="0"/>
          <a:chExt cx="0" cy="0"/>
        </a:xfrm>
      </p:grpSpPr>
      <p:sp>
        <p:nvSpPr>
          <p:cNvPr id="263" name="Google Shape;263;p44"/>
          <p:cNvSpPr txBox="1">
            <a:spLocks noGrp="1"/>
          </p:cNvSpPr>
          <p:nvPr>
            <p:ph type="ctrTitle"/>
          </p:nvPr>
        </p:nvSpPr>
        <p:spPr>
          <a:xfrm>
            <a:off x="568563" y="989875"/>
            <a:ext cx="5340300" cy="151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Wine Data Analysis</a:t>
            </a:r>
          </a:p>
        </p:txBody>
      </p:sp>
      <p:sp>
        <p:nvSpPr>
          <p:cNvPr id="265" name="Google Shape;265;p44"/>
          <p:cNvSpPr txBox="1"/>
          <p:nvPr/>
        </p:nvSpPr>
        <p:spPr>
          <a:xfrm>
            <a:off x="515613" y="2418575"/>
            <a:ext cx="5446200" cy="108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i="0">
                <a:solidFill>
                  <a:schemeClr val="tx2">
                    <a:lumMod val="85000"/>
                  </a:schemeClr>
                </a:solidFill>
                <a:effectLst/>
                <a:latin typeface="Segoe UI" panose="020B0502040204020203" pitchFamily="34" charset="0"/>
              </a:rPr>
              <a:t>Everything happens for a Riesling: Uncorking the science of wine making. </a:t>
            </a:r>
            <a:endParaRPr lang="en-US" sz="1100">
              <a:solidFill>
                <a:schemeClr val="tx2">
                  <a:lumMod val="8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43687-6B4C-D744-64C1-3D89EE71A80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DE1BA88-0F27-2F85-C884-A211EFD3B55F}"/>
              </a:ext>
            </a:extLst>
          </p:cNvPr>
          <p:cNvSpPr>
            <a:spLocks noGrp="1"/>
          </p:cNvSpPr>
          <p:nvPr>
            <p:ph type="title"/>
          </p:nvPr>
        </p:nvSpPr>
        <p:spPr/>
        <p:txBody>
          <a:bodyPr/>
          <a:lstStyle/>
          <a:p>
            <a:r>
              <a:rPr lang="en-US"/>
              <a:t>Correlation Matrix – Red Wines</a:t>
            </a:r>
          </a:p>
        </p:txBody>
      </p:sp>
      <p:sp>
        <p:nvSpPr>
          <p:cNvPr id="8" name="Subtitle 7">
            <a:extLst>
              <a:ext uri="{FF2B5EF4-FFF2-40B4-BE49-F238E27FC236}">
                <a16:creationId xmlns:a16="http://schemas.microsoft.com/office/drawing/2014/main" id="{B8EA783B-0B66-5DD6-AF36-6A2A05B46563}"/>
              </a:ext>
            </a:extLst>
          </p:cNvPr>
          <p:cNvSpPr>
            <a:spLocks noGrp="1"/>
          </p:cNvSpPr>
          <p:nvPr>
            <p:ph type="subTitle" idx="1"/>
          </p:nvPr>
        </p:nvSpPr>
        <p:spPr>
          <a:xfrm>
            <a:off x="2285798" y="4760847"/>
            <a:ext cx="4447445" cy="384000"/>
          </a:xfrm>
        </p:spPr>
        <p:txBody>
          <a:bodyPr/>
          <a:lstStyle/>
          <a:p>
            <a:r>
              <a:rPr lang="en-US"/>
              <a:t>Location, Alcohol, Volatile Acidity</a:t>
            </a:r>
          </a:p>
        </p:txBody>
      </p:sp>
      <p:pic>
        <p:nvPicPr>
          <p:cNvPr id="3" name="Picture 2" descr="A graph with a bar graph&#10;&#10;Description automatically generated">
            <a:extLst>
              <a:ext uri="{FF2B5EF4-FFF2-40B4-BE49-F238E27FC236}">
                <a16:creationId xmlns:a16="http://schemas.microsoft.com/office/drawing/2014/main" id="{70595161-D15A-89C7-05B0-673397748EAD}"/>
              </a:ext>
            </a:extLst>
          </p:cNvPr>
          <p:cNvPicPr>
            <a:picLocks noChangeAspect="1"/>
          </p:cNvPicPr>
          <p:nvPr/>
        </p:nvPicPr>
        <p:blipFill>
          <a:blip r:embed="rId2"/>
          <a:stretch>
            <a:fillRect/>
          </a:stretch>
        </p:blipFill>
        <p:spPr>
          <a:xfrm>
            <a:off x="2179244" y="1402375"/>
            <a:ext cx="4791792" cy="3287066"/>
          </a:xfrm>
          <a:prstGeom prst="rect">
            <a:avLst/>
          </a:prstGeom>
        </p:spPr>
      </p:pic>
    </p:spTree>
    <p:extLst>
      <p:ext uri="{BB962C8B-B14F-4D97-AF65-F5344CB8AC3E}">
        <p14:creationId xmlns:p14="http://schemas.microsoft.com/office/powerpoint/2010/main" val="1609192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43687-6B4C-D744-64C1-3D89EE71A80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DE1BA88-0F27-2F85-C884-A211EFD3B55F}"/>
              </a:ext>
            </a:extLst>
          </p:cNvPr>
          <p:cNvSpPr>
            <a:spLocks noGrp="1"/>
          </p:cNvSpPr>
          <p:nvPr>
            <p:ph type="title"/>
          </p:nvPr>
        </p:nvSpPr>
        <p:spPr/>
        <p:txBody>
          <a:bodyPr/>
          <a:lstStyle/>
          <a:p>
            <a:r>
              <a:rPr lang="en-US"/>
              <a:t>Correlation Matrix – White Wines</a:t>
            </a:r>
          </a:p>
        </p:txBody>
      </p:sp>
      <p:sp>
        <p:nvSpPr>
          <p:cNvPr id="8" name="Subtitle 7">
            <a:extLst>
              <a:ext uri="{FF2B5EF4-FFF2-40B4-BE49-F238E27FC236}">
                <a16:creationId xmlns:a16="http://schemas.microsoft.com/office/drawing/2014/main" id="{B8EA783B-0B66-5DD6-AF36-6A2A05B46563}"/>
              </a:ext>
            </a:extLst>
          </p:cNvPr>
          <p:cNvSpPr>
            <a:spLocks noGrp="1"/>
          </p:cNvSpPr>
          <p:nvPr>
            <p:ph type="subTitle" idx="1"/>
          </p:nvPr>
        </p:nvSpPr>
        <p:spPr>
          <a:xfrm>
            <a:off x="2857298" y="4760847"/>
            <a:ext cx="3436331" cy="384000"/>
          </a:xfrm>
        </p:spPr>
        <p:txBody>
          <a:bodyPr/>
          <a:lstStyle/>
          <a:p>
            <a:r>
              <a:rPr lang="en-US"/>
              <a:t>Location, Alcohol, Density</a:t>
            </a:r>
          </a:p>
        </p:txBody>
      </p:sp>
      <p:pic>
        <p:nvPicPr>
          <p:cNvPr id="4" name="Picture 3" descr="A graph of a bar graph&#10;&#10;Description automatically generated">
            <a:extLst>
              <a:ext uri="{FF2B5EF4-FFF2-40B4-BE49-F238E27FC236}">
                <a16:creationId xmlns:a16="http://schemas.microsoft.com/office/drawing/2014/main" id="{8E292A74-9445-9F9D-6797-4BC0E33C8DC9}"/>
              </a:ext>
            </a:extLst>
          </p:cNvPr>
          <p:cNvPicPr>
            <a:picLocks noChangeAspect="1"/>
          </p:cNvPicPr>
          <p:nvPr/>
        </p:nvPicPr>
        <p:blipFill>
          <a:blip r:embed="rId2"/>
          <a:stretch>
            <a:fillRect/>
          </a:stretch>
        </p:blipFill>
        <p:spPr>
          <a:xfrm>
            <a:off x="2185524" y="1383533"/>
            <a:ext cx="4823192" cy="3318468"/>
          </a:xfrm>
          <a:prstGeom prst="rect">
            <a:avLst/>
          </a:prstGeom>
        </p:spPr>
      </p:pic>
    </p:spTree>
    <p:extLst>
      <p:ext uri="{BB962C8B-B14F-4D97-AF65-F5344CB8AC3E}">
        <p14:creationId xmlns:p14="http://schemas.microsoft.com/office/powerpoint/2010/main" val="3050479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931071-5006-3D0E-5B44-88125948F732}"/>
              </a:ext>
            </a:extLst>
          </p:cNvPr>
          <p:cNvSpPr>
            <a:spLocks noGrp="1"/>
          </p:cNvSpPr>
          <p:nvPr>
            <p:ph type="subTitle" idx="1"/>
          </p:nvPr>
        </p:nvSpPr>
        <p:spPr>
          <a:xfrm>
            <a:off x="722375" y="1418244"/>
            <a:ext cx="3642808" cy="384000"/>
          </a:xfrm>
        </p:spPr>
        <p:txBody>
          <a:bodyPr/>
          <a:lstStyle/>
          <a:p>
            <a:r>
              <a:rPr lang="en-US"/>
              <a:t>White Wine</a:t>
            </a:r>
          </a:p>
        </p:txBody>
      </p:sp>
      <p:sp>
        <p:nvSpPr>
          <p:cNvPr id="3" name="Subtitle 2">
            <a:extLst>
              <a:ext uri="{FF2B5EF4-FFF2-40B4-BE49-F238E27FC236}">
                <a16:creationId xmlns:a16="http://schemas.microsoft.com/office/drawing/2014/main" id="{16FDCCC2-1407-4E75-C89D-3B26B6FCE5EF}"/>
              </a:ext>
            </a:extLst>
          </p:cNvPr>
          <p:cNvSpPr>
            <a:spLocks noGrp="1"/>
          </p:cNvSpPr>
          <p:nvPr>
            <p:ph type="subTitle" idx="2"/>
          </p:nvPr>
        </p:nvSpPr>
        <p:spPr>
          <a:xfrm>
            <a:off x="4778818" y="1406943"/>
            <a:ext cx="3642808" cy="384000"/>
          </a:xfrm>
        </p:spPr>
        <p:txBody>
          <a:bodyPr/>
          <a:lstStyle/>
          <a:p>
            <a:r>
              <a:rPr lang="en-US"/>
              <a:t>Red Wine</a:t>
            </a:r>
          </a:p>
        </p:txBody>
      </p:sp>
      <p:sp>
        <p:nvSpPr>
          <p:cNvPr id="6" name="Title 5">
            <a:extLst>
              <a:ext uri="{FF2B5EF4-FFF2-40B4-BE49-F238E27FC236}">
                <a16:creationId xmlns:a16="http://schemas.microsoft.com/office/drawing/2014/main" id="{89F0BD1D-C661-1805-ED81-1A0F8291507D}"/>
              </a:ext>
            </a:extLst>
          </p:cNvPr>
          <p:cNvSpPr>
            <a:spLocks noGrp="1"/>
          </p:cNvSpPr>
          <p:nvPr>
            <p:ph type="title"/>
          </p:nvPr>
        </p:nvSpPr>
        <p:spPr/>
        <p:txBody>
          <a:bodyPr/>
          <a:lstStyle/>
          <a:p>
            <a:r>
              <a:rPr lang="en-US"/>
              <a:t>Location &amp; Quality</a:t>
            </a:r>
          </a:p>
        </p:txBody>
      </p:sp>
      <p:pic>
        <p:nvPicPr>
          <p:cNvPr id="7" name="Picture 6" descr="A graph of different colored bars&#10;&#10;Description automatically generated">
            <a:extLst>
              <a:ext uri="{FF2B5EF4-FFF2-40B4-BE49-F238E27FC236}">
                <a16:creationId xmlns:a16="http://schemas.microsoft.com/office/drawing/2014/main" id="{77A5020A-5BF4-730E-B00A-F9AE1FEA9A7E}"/>
              </a:ext>
            </a:extLst>
          </p:cNvPr>
          <p:cNvPicPr>
            <a:picLocks noChangeAspect="1"/>
          </p:cNvPicPr>
          <p:nvPr/>
        </p:nvPicPr>
        <p:blipFill>
          <a:blip r:embed="rId2"/>
          <a:stretch>
            <a:fillRect/>
          </a:stretch>
        </p:blipFill>
        <p:spPr>
          <a:xfrm>
            <a:off x="703392" y="1973424"/>
            <a:ext cx="3666735" cy="2526264"/>
          </a:xfrm>
          <a:prstGeom prst="rect">
            <a:avLst/>
          </a:prstGeom>
        </p:spPr>
      </p:pic>
      <p:pic>
        <p:nvPicPr>
          <p:cNvPr id="9" name="Picture 8" descr="A graph of different colored bars&#10;&#10;Description automatically generated">
            <a:extLst>
              <a:ext uri="{FF2B5EF4-FFF2-40B4-BE49-F238E27FC236}">
                <a16:creationId xmlns:a16="http://schemas.microsoft.com/office/drawing/2014/main" id="{40CF6AD1-32A1-E21C-5D6F-4533FA02683D}"/>
              </a:ext>
            </a:extLst>
          </p:cNvPr>
          <p:cNvPicPr>
            <a:picLocks noChangeAspect="1"/>
          </p:cNvPicPr>
          <p:nvPr/>
        </p:nvPicPr>
        <p:blipFill>
          <a:blip r:embed="rId3"/>
          <a:stretch>
            <a:fillRect/>
          </a:stretch>
        </p:blipFill>
        <p:spPr>
          <a:xfrm>
            <a:off x="4890504" y="1973424"/>
            <a:ext cx="3666736" cy="2526264"/>
          </a:xfrm>
          <a:prstGeom prst="rect">
            <a:avLst/>
          </a:prstGeom>
        </p:spPr>
      </p:pic>
    </p:spTree>
    <p:extLst>
      <p:ext uri="{BB962C8B-B14F-4D97-AF65-F5344CB8AC3E}">
        <p14:creationId xmlns:p14="http://schemas.microsoft.com/office/powerpoint/2010/main" val="2916317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0931071-5006-3D0E-5B44-88125948F732}"/>
              </a:ext>
            </a:extLst>
          </p:cNvPr>
          <p:cNvSpPr>
            <a:spLocks noGrp="1"/>
          </p:cNvSpPr>
          <p:nvPr>
            <p:ph type="subTitle" idx="1"/>
          </p:nvPr>
        </p:nvSpPr>
        <p:spPr>
          <a:xfrm>
            <a:off x="722375" y="1418244"/>
            <a:ext cx="3642808" cy="384000"/>
          </a:xfrm>
        </p:spPr>
        <p:txBody>
          <a:bodyPr/>
          <a:lstStyle/>
          <a:p>
            <a:r>
              <a:rPr lang="en-US"/>
              <a:t>White Wine</a:t>
            </a:r>
          </a:p>
        </p:txBody>
      </p:sp>
      <p:sp>
        <p:nvSpPr>
          <p:cNvPr id="3" name="Subtitle 2">
            <a:extLst>
              <a:ext uri="{FF2B5EF4-FFF2-40B4-BE49-F238E27FC236}">
                <a16:creationId xmlns:a16="http://schemas.microsoft.com/office/drawing/2014/main" id="{16FDCCC2-1407-4E75-C89D-3B26B6FCE5EF}"/>
              </a:ext>
            </a:extLst>
          </p:cNvPr>
          <p:cNvSpPr>
            <a:spLocks noGrp="1"/>
          </p:cNvSpPr>
          <p:nvPr>
            <p:ph type="subTitle" idx="2"/>
          </p:nvPr>
        </p:nvSpPr>
        <p:spPr>
          <a:xfrm>
            <a:off x="4778818" y="1406943"/>
            <a:ext cx="3642808" cy="384000"/>
          </a:xfrm>
        </p:spPr>
        <p:txBody>
          <a:bodyPr/>
          <a:lstStyle/>
          <a:p>
            <a:r>
              <a:rPr lang="en-US"/>
              <a:t>Red Wine</a:t>
            </a:r>
          </a:p>
        </p:txBody>
      </p:sp>
      <p:sp>
        <p:nvSpPr>
          <p:cNvPr id="6" name="Title 5">
            <a:extLst>
              <a:ext uri="{FF2B5EF4-FFF2-40B4-BE49-F238E27FC236}">
                <a16:creationId xmlns:a16="http://schemas.microsoft.com/office/drawing/2014/main" id="{89F0BD1D-C661-1805-ED81-1A0F8291507D}"/>
              </a:ext>
            </a:extLst>
          </p:cNvPr>
          <p:cNvSpPr>
            <a:spLocks noGrp="1"/>
          </p:cNvSpPr>
          <p:nvPr>
            <p:ph type="title"/>
          </p:nvPr>
        </p:nvSpPr>
        <p:spPr/>
        <p:txBody>
          <a:bodyPr/>
          <a:lstStyle/>
          <a:p>
            <a:r>
              <a:rPr lang="en-US"/>
              <a:t>Location &amp; Quality</a:t>
            </a:r>
          </a:p>
        </p:txBody>
      </p:sp>
      <p:pic>
        <p:nvPicPr>
          <p:cNvPr id="8" name="Picture 7" descr="A graph of different colored bars&#10;&#10;Description automatically generated">
            <a:extLst>
              <a:ext uri="{FF2B5EF4-FFF2-40B4-BE49-F238E27FC236}">
                <a16:creationId xmlns:a16="http://schemas.microsoft.com/office/drawing/2014/main" id="{6D4B70C6-E48E-18C2-E651-B402BD5A718C}"/>
              </a:ext>
            </a:extLst>
          </p:cNvPr>
          <p:cNvPicPr>
            <a:picLocks noChangeAspect="1"/>
          </p:cNvPicPr>
          <p:nvPr/>
        </p:nvPicPr>
        <p:blipFill>
          <a:blip r:embed="rId2"/>
          <a:stretch>
            <a:fillRect/>
          </a:stretch>
        </p:blipFill>
        <p:spPr>
          <a:xfrm>
            <a:off x="720887" y="1985088"/>
            <a:ext cx="3666736" cy="2526264"/>
          </a:xfrm>
          <a:prstGeom prst="rect">
            <a:avLst/>
          </a:prstGeom>
        </p:spPr>
      </p:pic>
      <p:pic>
        <p:nvPicPr>
          <p:cNvPr id="4" name="Picture 3" descr="A graph of a bar chart&#10;&#10;Description automatically generated">
            <a:extLst>
              <a:ext uri="{FF2B5EF4-FFF2-40B4-BE49-F238E27FC236}">
                <a16:creationId xmlns:a16="http://schemas.microsoft.com/office/drawing/2014/main" id="{11A8A60E-04CC-0502-BA27-1C7FFA14FEA3}"/>
              </a:ext>
            </a:extLst>
          </p:cNvPr>
          <p:cNvPicPr>
            <a:picLocks noChangeAspect="1"/>
          </p:cNvPicPr>
          <p:nvPr/>
        </p:nvPicPr>
        <p:blipFill>
          <a:blip r:embed="rId3"/>
          <a:stretch>
            <a:fillRect/>
          </a:stretch>
        </p:blipFill>
        <p:spPr>
          <a:xfrm>
            <a:off x="4777104" y="1982755"/>
            <a:ext cx="3646470" cy="2521404"/>
          </a:xfrm>
          <a:prstGeom prst="rect">
            <a:avLst/>
          </a:prstGeom>
        </p:spPr>
      </p:pic>
    </p:spTree>
    <p:extLst>
      <p:ext uri="{BB962C8B-B14F-4D97-AF65-F5344CB8AC3E}">
        <p14:creationId xmlns:p14="http://schemas.microsoft.com/office/powerpoint/2010/main" val="1144074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0F2806-3496-C2AC-0B40-99F1D877D27D}"/>
              </a:ext>
            </a:extLst>
          </p:cNvPr>
          <p:cNvSpPr>
            <a:spLocks noGrp="1"/>
          </p:cNvSpPr>
          <p:nvPr>
            <p:ph type="title"/>
          </p:nvPr>
        </p:nvSpPr>
        <p:spPr/>
        <p:txBody>
          <a:bodyPr/>
          <a:lstStyle/>
          <a:p>
            <a:r>
              <a:rPr lang="en-US"/>
              <a:t>Variable Analysis</a:t>
            </a:r>
            <a:r>
              <a:rPr lang="en-US" dirty="0"/>
              <a:t> - Alcohol</a:t>
            </a:r>
            <a:endParaRPr lang="en-US"/>
          </a:p>
        </p:txBody>
      </p:sp>
      <p:sp>
        <p:nvSpPr>
          <p:cNvPr id="6" name="Subtitle 5">
            <a:extLst>
              <a:ext uri="{FF2B5EF4-FFF2-40B4-BE49-F238E27FC236}">
                <a16:creationId xmlns:a16="http://schemas.microsoft.com/office/drawing/2014/main" id="{5B97E89D-9887-D8A2-A7D1-63CF54E97F05}"/>
              </a:ext>
            </a:extLst>
          </p:cNvPr>
          <p:cNvSpPr>
            <a:spLocks noGrp="1"/>
          </p:cNvSpPr>
          <p:nvPr>
            <p:ph type="subTitle" idx="4"/>
          </p:nvPr>
        </p:nvSpPr>
        <p:spPr>
          <a:xfrm>
            <a:off x="3994260" y="1236279"/>
            <a:ext cx="1194037" cy="183975"/>
          </a:xfrm>
        </p:spPr>
        <p:txBody>
          <a:bodyPr/>
          <a:lstStyle/>
          <a:p>
            <a:r>
              <a:rPr lang="en-US" sz="1050" dirty="0"/>
              <a:t>All Wines</a:t>
            </a:r>
          </a:p>
        </p:txBody>
      </p:sp>
      <p:pic>
        <p:nvPicPr>
          <p:cNvPr id="8" name="Picture 7" descr="A graph of a bar chart&#10;&#10;Description automatically generated">
            <a:extLst>
              <a:ext uri="{FF2B5EF4-FFF2-40B4-BE49-F238E27FC236}">
                <a16:creationId xmlns:a16="http://schemas.microsoft.com/office/drawing/2014/main" id="{959846B7-9B2E-BC5F-C084-A9CBBD52DB45}"/>
              </a:ext>
            </a:extLst>
          </p:cNvPr>
          <p:cNvPicPr>
            <a:picLocks noChangeAspect="1"/>
          </p:cNvPicPr>
          <p:nvPr/>
        </p:nvPicPr>
        <p:blipFill>
          <a:blip r:embed="rId3"/>
          <a:stretch>
            <a:fillRect/>
          </a:stretch>
        </p:blipFill>
        <p:spPr>
          <a:xfrm>
            <a:off x="3745657" y="1501451"/>
            <a:ext cx="1694964" cy="1171576"/>
          </a:xfrm>
          <a:prstGeom prst="rect">
            <a:avLst/>
          </a:prstGeom>
        </p:spPr>
      </p:pic>
      <p:sp>
        <p:nvSpPr>
          <p:cNvPr id="12" name="Subtitle 5">
            <a:extLst>
              <a:ext uri="{FF2B5EF4-FFF2-40B4-BE49-F238E27FC236}">
                <a16:creationId xmlns:a16="http://schemas.microsoft.com/office/drawing/2014/main" id="{D2DD8704-9E05-9F63-952E-E13A7B1E9E52}"/>
              </a:ext>
            </a:extLst>
          </p:cNvPr>
          <p:cNvSpPr txBox="1">
            <a:spLocks/>
          </p:cNvSpPr>
          <p:nvPr/>
        </p:nvSpPr>
        <p:spPr>
          <a:xfrm>
            <a:off x="960547" y="2684079"/>
            <a:ext cx="1222613" cy="174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1pPr>
            <a:lvl2pPr marL="914400" marR="0" lvl="1"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2pPr>
            <a:lvl3pPr marL="1371600" marR="0" lvl="2"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3pPr>
            <a:lvl4pPr marL="1828800" marR="0" lvl="3"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4pPr>
            <a:lvl5pPr marL="2286000" marR="0" lvl="4"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5pPr>
            <a:lvl6pPr marL="2743200" marR="0" lvl="5"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6pPr>
            <a:lvl7pPr marL="3200400" marR="0" lvl="6"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7pPr>
            <a:lvl8pPr marL="3657600" marR="0" lvl="7"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8pPr>
            <a:lvl9pPr marL="4114800" marR="0" lvl="8"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9pPr>
          </a:lstStyle>
          <a:p>
            <a:pPr algn="l"/>
            <a:r>
              <a:rPr lang="en-US" sz="1050" dirty="0"/>
              <a:t>White Wines</a:t>
            </a:r>
          </a:p>
        </p:txBody>
      </p:sp>
      <p:sp>
        <p:nvSpPr>
          <p:cNvPr id="15" name="Subtitle 5">
            <a:extLst>
              <a:ext uri="{FF2B5EF4-FFF2-40B4-BE49-F238E27FC236}">
                <a16:creationId xmlns:a16="http://schemas.microsoft.com/office/drawing/2014/main" id="{2E562076-588B-6346-AF52-0E9D20ACC07E}"/>
              </a:ext>
            </a:extLst>
          </p:cNvPr>
          <p:cNvSpPr txBox="1">
            <a:spLocks/>
          </p:cNvSpPr>
          <p:nvPr/>
        </p:nvSpPr>
        <p:spPr>
          <a:xfrm>
            <a:off x="3008422" y="2684079"/>
            <a:ext cx="1217849" cy="174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1pPr>
            <a:lvl2pPr marL="914400" marR="0" lvl="1"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2pPr>
            <a:lvl3pPr marL="1371600" marR="0" lvl="2"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3pPr>
            <a:lvl4pPr marL="1828800" marR="0" lvl="3"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4pPr>
            <a:lvl5pPr marL="2286000" marR="0" lvl="4"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5pPr>
            <a:lvl6pPr marL="2743200" marR="0" lvl="5"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6pPr>
            <a:lvl7pPr marL="3200400" marR="0" lvl="6"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7pPr>
            <a:lvl8pPr marL="3657600" marR="0" lvl="7"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8pPr>
            <a:lvl9pPr marL="4114800" marR="0" lvl="8"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9pPr>
          </a:lstStyle>
          <a:p>
            <a:r>
              <a:rPr lang="en-US" sz="1050" dirty="0"/>
              <a:t>Red Wines</a:t>
            </a:r>
          </a:p>
        </p:txBody>
      </p:sp>
      <p:pic>
        <p:nvPicPr>
          <p:cNvPr id="17" name="Picture 16" descr="A graph of a bar chart&#10;&#10;Description automatically generated">
            <a:extLst>
              <a:ext uri="{FF2B5EF4-FFF2-40B4-BE49-F238E27FC236}">
                <a16:creationId xmlns:a16="http://schemas.microsoft.com/office/drawing/2014/main" id="{4DE71D16-34D0-D48E-4771-C6E4790B0388}"/>
              </a:ext>
            </a:extLst>
          </p:cNvPr>
          <p:cNvPicPr>
            <a:picLocks noChangeAspect="1"/>
          </p:cNvPicPr>
          <p:nvPr/>
        </p:nvPicPr>
        <p:blipFill>
          <a:blip r:embed="rId4"/>
          <a:stretch>
            <a:fillRect/>
          </a:stretch>
        </p:blipFill>
        <p:spPr>
          <a:xfrm>
            <a:off x="797768" y="2942642"/>
            <a:ext cx="1547327" cy="1066801"/>
          </a:xfrm>
          <a:prstGeom prst="rect">
            <a:avLst/>
          </a:prstGeom>
        </p:spPr>
      </p:pic>
      <p:pic>
        <p:nvPicPr>
          <p:cNvPr id="18" name="Picture 17">
            <a:extLst>
              <a:ext uri="{FF2B5EF4-FFF2-40B4-BE49-F238E27FC236}">
                <a16:creationId xmlns:a16="http://schemas.microsoft.com/office/drawing/2014/main" id="{9C5BBA6C-7CA0-1795-94E2-0D37FE6AAE44}"/>
              </a:ext>
            </a:extLst>
          </p:cNvPr>
          <p:cNvPicPr>
            <a:picLocks noChangeAspect="1"/>
          </p:cNvPicPr>
          <p:nvPr/>
        </p:nvPicPr>
        <p:blipFill>
          <a:blip r:embed="rId5"/>
          <a:stretch>
            <a:fillRect/>
          </a:stretch>
        </p:blipFill>
        <p:spPr>
          <a:xfrm>
            <a:off x="2845351" y="2941572"/>
            <a:ext cx="1537801" cy="1066801"/>
          </a:xfrm>
          <a:prstGeom prst="rect">
            <a:avLst/>
          </a:prstGeom>
        </p:spPr>
      </p:pic>
      <p:sp>
        <p:nvSpPr>
          <p:cNvPr id="19" name="Subtitle 5">
            <a:extLst>
              <a:ext uri="{FF2B5EF4-FFF2-40B4-BE49-F238E27FC236}">
                <a16:creationId xmlns:a16="http://schemas.microsoft.com/office/drawing/2014/main" id="{7420C95F-2CD5-D087-912A-34E093D4FB09}"/>
              </a:ext>
            </a:extLst>
          </p:cNvPr>
          <p:cNvSpPr txBox="1">
            <a:spLocks/>
          </p:cNvSpPr>
          <p:nvPr/>
        </p:nvSpPr>
        <p:spPr>
          <a:xfrm>
            <a:off x="5051534" y="2684079"/>
            <a:ext cx="1217849" cy="174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1pPr>
            <a:lvl2pPr marL="914400" marR="0" lvl="1"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2pPr>
            <a:lvl3pPr marL="1371600" marR="0" lvl="2"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3pPr>
            <a:lvl4pPr marL="1828800" marR="0" lvl="3"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4pPr>
            <a:lvl5pPr marL="2286000" marR="0" lvl="4"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5pPr>
            <a:lvl6pPr marL="2743200" marR="0" lvl="5"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6pPr>
            <a:lvl7pPr marL="3200400" marR="0" lvl="6"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7pPr>
            <a:lvl8pPr marL="3657600" marR="0" lvl="7"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8pPr>
            <a:lvl9pPr marL="4114800" marR="0" lvl="8"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9pPr>
          </a:lstStyle>
          <a:p>
            <a:r>
              <a:rPr lang="en-US" sz="1050" dirty="0"/>
              <a:t>CA Wines</a:t>
            </a:r>
          </a:p>
        </p:txBody>
      </p:sp>
      <p:pic>
        <p:nvPicPr>
          <p:cNvPr id="20" name="Picture 19">
            <a:extLst>
              <a:ext uri="{FF2B5EF4-FFF2-40B4-BE49-F238E27FC236}">
                <a16:creationId xmlns:a16="http://schemas.microsoft.com/office/drawing/2014/main" id="{64430C8A-4C88-097F-95D4-F19BA2D4F458}"/>
              </a:ext>
            </a:extLst>
          </p:cNvPr>
          <p:cNvPicPr>
            <a:picLocks noChangeAspect="1"/>
          </p:cNvPicPr>
          <p:nvPr/>
        </p:nvPicPr>
        <p:blipFill>
          <a:blip r:embed="rId5"/>
          <a:stretch>
            <a:fillRect/>
          </a:stretch>
        </p:blipFill>
        <p:spPr>
          <a:xfrm>
            <a:off x="4888464" y="2941572"/>
            <a:ext cx="1537801" cy="1066801"/>
          </a:xfrm>
          <a:prstGeom prst="rect">
            <a:avLst/>
          </a:prstGeom>
        </p:spPr>
      </p:pic>
      <p:sp>
        <p:nvSpPr>
          <p:cNvPr id="21" name="Subtitle 5">
            <a:extLst>
              <a:ext uri="{FF2B5EF4-FFF2-40B4-BE49-F238E27FC236}">
                <a16:creationId xmlns:a16="http://schemas.microsoft.com/office/drawing/2014/main" id="{3873B9B4-03AB-6F76-8756-BD3637C266B2}"/>
              </a:ext>
            </a:extLst>
          </p:cNvPr>
          <p:cNvSpPr txBox="1">
            <a:spLocks/>
          </p:cNvSpPr>
          <p:nvPr/>
        </p:nvSpPr>
        <p:spPr>
          <a:xfrm>
            <a:off x="7099409" y="2684079"/>
            <a:ext cx="1217849" cy="174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1pPr>
            <a:lvl2pPr marL="914400" marR="0" lvl="1"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2pPr>
            <a:lvl3pPr marL="1371600" marR="0" lvl="2"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3pPr>
            <a:lvl4pPr marL="1828800" marR="0" lvl="3"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4pPr>
            <a:lvl5pPr marL="2286000" marR="0" lvl="4"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5pPr>
            <a:lvl6pPr marL="2743200" marR="0" lvl="5"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6pPr>
            <a:lvl7pPr marL="3200400" marR="0" lvl="6"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7pPr>
            <a:lvl8pPr marL="3657600" marR="0" lvl="7"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8pPr>
            <a:lvl9pPr marL="4114800" marR="0" lvl="8" indent="-317500" algn="ctr" rtl="0">
              <a:lnSpc>
                <a:spcPct val="100000"/>
              </a:lnSpc>
              <a:spcBef>
                <a:spcPts val="0"/>
              </a:spcBef>
              <a:spcAft>
                <a:spcPts val="0"/>
              </a:spcAft>
              <a:buClr>
                <a:schemeClr val="dk1"/>
              </a:buClr>
              <a:buSzPts val="2000"/>
              <a:buFont typeface="Gilda Display"/>
              <a:buNone/>
              <a:defRPr sz="2000" b="1" i="0" u="none" strike="noStrike" cap="none">
                <a:solidFill>
                  <a:schemeClr val="dk1"/>
                </a:solidFill>
                <a:latin typeface="Gilda Display"/>
                <a:ea typeface="Gilda Display"/>
                <a:cs typeface="Gilda Display"/>
                <a:sym typeface="Gilda Display"/>
              </a:defRPr>
            </a:lvl9pPr>
          </a:lstStyle>
          <a:p>
            <a:r>
              <a:rPr lang="en-US" sz="1050" dirty="0"/>
              <a:t>TX Wines</a:t>
            </a:r>
          </a:p>
        </p:txBody>
      </p:sp>
      <p:pic>
        <p:nvPicPr>
          <p:cNvPr id="23" name="Picture 22">
            <a:extLst>
              <a:ext uri="{FF2B5EF4-FFF2-40B4-BE49-F238E27FC236}">
                <a16:creationId xmlns:a16="http://schemas.microsoft.com/office/drawing/2014/main" id="{C3F4B5B2-917B-A682-4D35-30FE525E0A6C}"/>
              </a:ext>
            </a:extLst>
          </p:cNvPr>
          <p:cNvPicPr>
            <a:picLocks noChangeAspect="1"/>
          </p:cNvPicPr>
          <p:nvPr/>
        </p:nvPicPr>
        <p:blipFill>
          <a:blip r:embed="rId6"/>
          <a:stretch>
            <a:fillRect/>
          </a:stretch>
        </p:blipFill>
        <p:spPr>
          <a:xfrm>
            <a:off x="4887199" y="2943516"/>
            <a:ext cx="1537802" cy="1066801"/>
          </a:xfrm>
          <a:prstGeom prst="rect">
            <a:avLst/>
          </a:prstGeom>
        </p:spPr>
      </p:pic>
      <p:pic>
        <p:nvPicPr>
          <p:cNvPr id="24" name="Picture 23" descr="A graph of a bar chart&#10;&#10;Description automatically generated">
            <a:extLst>
              <a:ext uri="{FF2B5EF4-FFF2-40B4-BE49-F238E27FC236}">
                <a16:creationId xmlns:a16="http://schemas.microsoft.com/office/drawing/2014/main" id="{D139E4A8-1662-A32B-31A2-227529C23D40}"/>
              </a:ext>
            </a:extLst>
          </p:cNvPr>
          <p:cNvPicPr>
            <a:picLocks noChangeAspect="1"/>
          </p:cNvPicPr>
          <p:nvPr/>
        </p:nvPicPr>
        <p:blipFill>
          <a:blip r:embed="rId7"/>
          <a:stretch>
            <a:fillRect/>
          </a:stretch>
        </p:blipFill>
        <p:spPr>
          <a:xfrm>
            <a:off x="6931479" y="2941864"/>
            <a:ext cx="1547326" cy="1066800"/>
          </a:xfrm>
          <a:prstGeom prst="rect">
            <a:avLst/>
          </a:prstGeom>
        </p:spPr>
      </p:pic>
    </p:spTree>
    <p:extLst>
      <p:ext uri="{BB962C8B-B14F-4D97-AF65-F5344CB8AC3E}">
        <p14:creationId xmlns:p14="http://schemas.microsoft.com/office/powerpoint/2010/main" val="428198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3C95E-C5F1-1734-4181-CFC37FE231F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2FDE303-27F7-2C16-297A-5620E32126F7}"/>
              </a:ext>
            </a:extLst>
          </p:cNvPr>
          <p:cNvSpPr>
            <a:spLocks noGrp="1"/>
          </p:cNvSpPr>
          <p:nvPr>
            <p:ph type="title"/>
          </p:nvPr>
        </p:nvSpPr>
        <p:spPr/>
        <p:txBody>
          <a:bodyPr/>
          <a:lstStyle/>
          <a:p>
            <a:r>
              <a:rPr lang="en-US"/>
              <a:t>Variable Analysis – Density</a:t>
            </a:r>
          </a:p>
        </p:txBody>
      </p:sp>
      <p:sp>
        <p:nvSpPr>
          <p:cNvPr id="6" name="Subtitle 5">
            <a:extLst>
              <a:ext uri="{FF2B5EF4-FFF2-40B4-BE49-F238E27FC236}">
                <a16:creationId xmlns:a16="http://schemas.microsoft.com/office/drawing/2014/main" id="{36C0727F-3C8C-E064-40F9-78832A62C6E2}"/>
              </a:ext>
            </a:extLst>
          </p:cNvPr>
          <p:cNvSpPr>
            <a:spLocks noGrp="1"/>
          </p:cNvSpPr>
          <p:nvPr>
            <p:ph type="subTitle" idx="4"/>
          </p:nvPr>
        </p:nvSpPr>
        <p:spPr>
          <a:xfrm>
            <a:off x="1388705" y="1469924"/>
            <a:ext cx="2151300" cy="384000"/>
          </a:xfrm>
        </p:spPr>
        <p:txBody>
          <a:bodyPr/>
          <a:lstStyle/>
          <a:p>
            <a:r>
              <a:rPr lang="en-US" sz="1600"/>
              <a:t>White </a:t>
            </a:r>
            <a:r>
              <a:rPr lang="en-US" sz="1600" dirty="0"/>
              <a:t>Wine</a:t>
            </a:r>
            <a:r>
              <a:rPr lang="en-US" sz="1600"/>
              <a:t> </a:t>
            </a:r>
          </a:p>
        </p:txBody>
      </p:sp>
      <p:sp>
        <p:nvSpPr>
          <p:cNvPr id="7" name="Subtitle 6">
            <a:extLst>
              <a:ext uri="{FF2B5EF4-FFF2-40B4-BE49-F238E27FC236}">
                <a16:creationId xmlns:a16="http://schemas.microsoft.com/office/drawing/2014/main" id="{8AD6C7F8-DC2B-DC26-3978-D27C2A289AAF}"/>
              </a:ext>
            </a:extLst>
          </p:cNvPr>
          <p:cNvSpPr>
            <a:spLocks noGrp="1"/>
          </p:cNvSpPr>
          <p:nvPr>
            <p:ph type="subTitle" idx="5"/>
          </p:nvPr>
        </p:nvSpPr>
        <p:spPr>
          <a:xfrm>
            <a:off x="5769916" y="1469924"/>
            <a:ext cx="2151300" cy="384000"/>
          </a:xfrm>
        </p:spPr>
        <p:txBody>
          <a:bodyPr/>
          <a:lstStyle/>
          <a:p>
            <a:r>
              <a:rPr lang="en-US" sz="1600"/>
              <a:t>Red Wine </a:t>
            </a:r>
          </a:p>
        </p:txBody>
      </p:sp>
      <p:pic>
        <p:nvPicPr>
          <p:cNvPr id="2" name="Picture 1">
            <a:extLst>
              <a:ext uri="{FF2B5EF4-FFF2-40B4-BE49-F238E27FC236}">
                <a16:creationId xmlns:a16="http://schemas.microsoft.com/office/drawing/2014/main" id="{6B0ECDCE-2910-E0C4-C306-5B5CF2F4F23D}"/>
              </a:ext>
            </a:extLst>
          </p:cNvPr>
          <p:cNvPicPr>
            <a:picLocks noChangeAspect="1"/>
          </p:cNvPicPr>
          <p:nvPr/>
        </p:nvPicPr>
        <p:blipFill>
          <a:blip r:embed="rId3"/>
          <a:stretch>
            <a:fillRect/>
          </a:stretch>
        </p:blipFill>
        <p:spPr>
          <a:xfrm>
            <a:off x="574708" y="1970897"/>
            <a:ext cx="3771414" cy="2600325"/>
          </a:xfrm>
          <a:prstGeom prst="rect">
            <a:avLst/>
          </a:prstGeom>
        </p:spPr>
      </p:pic>
      <p:pic>
        <p:nvPicPr>
          <p:cNvPr id="8" name="Picture 7" descr="A diagram of a wine quality&#10;&#10;Description automatically generated">
            <a:extLst>
              <a:ext uri="{FF2B5EF4-FFF2-40B4-BE49-F238E27FC236}">
                <a16:creationId xmlns:a16="http://schemas.microsoft.com/office/drawing/2014/main" id="{CE2F74DC-6FDF-45AE-96DB-F55919382B11}"/>
              </a:ext>
            </a:extLst>
          </p:cNvPr>
          <p:cNvPicPr>
            <a:picLocks noChangeAspect="1"/>
          </p:cNvPicPr>
          <p:nvPr/>
        </p:nvPicPr>
        <p:blipFill>
          <a:blip r:embed="rId4"/>
          <a:stretch>
            <a:fillRect/>
          </a:stretch>
        </p:blipFill>
        <p:spPr>
          <a:xfrm>
            <a:off x="4960193" y="1972355"/>
            <a:ext cx="3771414" cy="2600326"/>
          </a:xfrm>
          <a:prstGeom prst="rect">
            <a:avLst/>
          </a:prstGeom>
        </p:spPr>
      </p:pic>
    </p:spTree>
    <p:extLst>
      <p:ext uri="{BB962C8B-B14F-4D97-AF65-F5344CB8AC3E}">
        <p14:creationId xmlns:p14="http://schemas.microsoft.com/office/powerpoint/2010/main" val="3810204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3C95E-C5F1-1734-4181-CFC37FE231F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AAA43F9-929F-DFDE-2121-D6049530EE78}"/>
              </a:ext>
            </a:extLst>
          </p:cNvPr>
          <p:cNvPicPr>
            <a:picLocks noChangeAspect="1"/>
          </p:cNvPicPr>
          <p:nvPr/>
        </p:nvPicPr>
        <p:blipFill>
          <a:blip r:embed="rId3"/>
          <a:stretch>
            <a:fillRect/>
          </a:stretch>
        </p:blipFill>
        <p:spPr>
          <a:xfrm>
            <a:off x="4957958" y="1971967"/>
            <a:ext cx="3766651" cy="2624138"/>
          </a:xfrm>
          <a:prstGeom prst="rect">
            <a:avLst/>
          </a:prstGeom>
        </p:spPr>
      </p:pic>
      <p:sp>
        <p:nvSpPr>
          <p:cNvPr id="5" name="Title 4">
            <a:extLst>
              <a:ext uri="{FF2B5EF4-FFF2-40B4-BE49-F238E27FC236}">
                <a16:creationId xmlns:a16="http://schemas.microsoft.com/office/drawing/2014/main" id="{D2FDE303-27F7-2C16-297A-5620E32126F7}"/>
              </a:ext>
            </a:extLst>
          </p:cNvPr>
          <p:cNvSpPr>
            <a:spLocks noGrp="1"/>
          </p:cNvSpPr>
          <p:nvPr>
            <p:ph type="title"/>
          </p:nvPr>
        </p:nvSpPr>
        <p:spPr/>
        <p:txBody>
          <a:bodyPr/>
          <a:lstStyle/>
          <a:p>
            <a:r>
              <a:rPr lang="en-US" dirty="0"/>
              <a:t>Variable Analysis – V. Acidity</a:t>
            </a:r>
          </a:p>
        </p:txBody>
      </p:sp>
      <p:sp>
        <p:nvSpPr>
          <p:cNvPr id="6" name="Subtitle 5">
            <a:extLst>
              <a:ext uri="{FF2B5EF4-FFF2-40B4-BE49-F238E27FC236}">
                <a16:creationId xmlns:a16="http://schemas.microsoft.com/office/drawing/2014/main" id="{36C0727F-3C8C-E064-40F9-78832A62C6E2}"/>
              </a:ext>
            </a:extLst>
          </p:cNvPr>
          <p:cNvSpPr>
            <a:spLocks noGrp="1"/>
          </p:cNvSpPr>
          <p:nvPr>
            <p:ph type="subTitle" idx="4"/>
          </p:nvPr>
        </p:nvSpPr>
        <p:spPr>
          <a:xfrm>
            <a:off x="1388705" y="1469924"/>
            <a:ext cx="2151300" cy="384000"/>
          </a:xfrm>
        </p:spPr>
        <p:txBody>
          <a:bodyPr/>
          <a:lstStyle/>
          <a:p>
            <a:r>
              <a:rPr lang="en-US" sz="1600" dirty="0"/>
              <a:t>White Wine </a:t>
            </a:r>
          </a:p>
        </p:txBody>
      </p:sp>
      <p:sp>
        <p:nvSpPr>
          <p:cNvPr id="7" name="Subtitle 6">
            <a:extLst>
              <a:ext uri="{FF2B5EF4-FFF2-40B4-BE49-F238E27FC236}">
                <a16:creationId xmlns:a16="http://schemas.microsoft.com/office/drawing/2014/main" id="{8AD6C7F8-DC2B-DC26-3978-D27C2A289AAF}"/>
              </a:ext>
            </a:extLst>
          </p:cNvPr>
          <p:cNvSpPr>
            <a:spLocks noGrp="1"/>
          </p:cNvSpPr>
          <p:nvPr>
            <p:ph type="subTitle" idx="5"/>
          </p:nvPr>
        </p:nvSpPr>
        <p:spPr>
          <a:xfrm>
            <a:off x="5769916" y="1469924"/>
            <a:ext cx="2151300" cy="384000"/>
          </a:xfrm>
        </p:spPr>
        <p:txBody>
          <a:bodyPr/>
          <a:lstStyle/>
          <a:p>
            <a:r>
              <a:rPr lang="en-US" sz="1600"/>
              <a:t>Red Wine </a:t>
            </a:r>
          </a:p>
        </p:txBody>
      </p:sp>
      <p:pic>
        <p:nvPicPr>
          <p:cNvPr id="2" name="Picture 1">
            <a:extLst>
              <a:ext uri="{FF2B5EF4-FFF2-40B4-BE49-F238E27FC236}">
                <a16:creationId xmlns:a16="http://schemas.microsoft.com/office/drawing/2014/main" id="{6B0ECDCE-2910-E0C4-C306-5B5CF2F4F23D}"/>
              </a:ext>
            </a:extLst>
          </p:cNvPr>
          <p:cNvPicPr>
            <a:picLocks noChangeAspect="1"/>
          </p:cNvPicPr>
          <p:nvPr/>
        </p:nvPicPr>
        <p:blipFill>
          <a:blip r:embed="rId4"/>
          <a:stretch>
            <a:fillRect/>
          </a:stretch>
        </p:blipFill>
        <p:spPr>
          <a:xfrm>
            <a:off x="574708" y="1970897"/>
            <a:ext cx="3771414" cy="2600325"/>
          </a:xfrm>
          <a:prstGeom prst="rect">
            <a:avLst/>
          </a:prstGeom>
        </p:spPr>
      </p:pic>
      <p:pic>
        <p:nvPicPr>
          <p:cNvPr id="3" name="Picture 2">
            <a:extLst>
              <a:ext uri="{FF2B5EF4-FFF2-40B4-BE49-F238E27FC236}">
                <a16:creationId xmlns:a16="http://schemas.microsoft.com/office/drawing/2014/main" id="{9894F529-165E-78F8-31F0-2B736B811A6A}"/>
              </a:ext>
            </a:extLst>
          </p:cNvPr>
          <p:cNvPicPr>
            <a:picLocks noChangeAspect="1"/>
          </p:cNvPicPr>
          <p:nvPr/>
        </p:nvPicPr>
        <p:blipFill>
          <a:blip r:embed="rId5"/>
          <a:stretch>
            <a:fillRect/>
          </a:stretch>
        </p:blipFill>
        <p:spPr>
          <a:xfrm>
            <a:off x="576067" y="1970315"/>
            <a:ext cx="3771414" cy="2605088"/>
          </a:xfrm>
          <a:prstGeom prst="rect">
            <a:avLst/>
          </a:prstGeom>
        </p:spPr>
      </p:pic>
    </p:spTree>
    <p:extLst>
      <p:ext uri="{BB962C8B-B14F-4D97-AF65-F5344CB8AC3E}">
        <p14:creationId xmlns:p14="http://schemas.microsoft.com/office/powerpoint/2010/main" val="3446602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BC6747BD-972E-629D-0793-14728BE74F05}"/>
            </a:ext>
          </a:extLst>
        </p:cNvPr>
        <p:cNvGrpSpPr/>
        <p:nvPr/>
      </p:nvGrpSpPr>
      <p:grpSpPr>
        <a:xfrm>
          <a:off x="0" y="0"/>
          <a:ext cx="0" cy="0"/>
          <a:chOff x="0" y="0"/>
          <a:chExt cx="0" cy="0"/>
        </a:xfrm>
      </p:grpSpPr>
      <p:pic>
        <p:nvPicPr>
          <p:cNvPr id="323" name="Google Shape;323;p49">
            <a:extLst>
              <a:ext uri="{FF2B5EF4-FFF2-40B4-BE49-F238E27FC236}">
                <a16:creationId xmlns:a16="http://schemas.microsoft.com/office/drawing/2014/main" id="{BB9CF1D6-E7EC-65A0-C598-9C5607D261FC}"/>
              </a:ext>
            </a:extLst>
          </p:cNvPr>
          <p:cNvPicPr preferRelativeResize="0"/>
          <p:nvPr/>
        </p:nvPicPr>
        <p:blipFill>
          <a:blip r:embed="rId3">
            <a:alphaModFix/>
          </a:blip>
          <a:stretch>
            <a:fillRect/>
          </a:stretch>
        </p:blipFill>
        <p:spPr>
          <a:xfrm flipH="1">
            <a:off x="5293903" y="2004225"/>
            <a:ext cx="3487048" cy="3001750"/>
          </a:xfrm>
          <a:prstGeom prst="rect">
            <a:avLst/>
          </a:prstGeom>
          <a:noFill/>
          <a:ln>
            <a:noFill/>
          </a:ln>
        </p:spPr>
      </p:pic>
      <p:sp>
        <p:nvSpPr>
          <p:cNvPr id="325" name="Google Shape;325;p49">
            <a:extLst>
              <a:ext uri="{FF2B5EF4-FFF2-40B4-BE49-F238E27FC236}">
                <a16:creationId xmlns:a16="http://schemas.microsoft.com/office/drawing/2014/main" id="{DBAE0B54-371F-8087-6A2C-7BE054543658}"/>
              </a:ext>
            </a:extLst>
          </p:cNvPr>
          <p:cNvSpPr txBox="1">
            <a:spLocks noGrp="1"/>
          </p:cNvSpPr>
          <p:nvPr>
            <p:ph type="ctrTitle"/>
          </p:nvPr>
        </p:nvSpPr>
        <p:spPr>
          <a:xfrm>
            <a:off x="2635288" y="1238400"/>
            <a:ext cx="475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a:t>Important Factors</a:t>
            </a:r>
            <a:endParaRPr sz="4400"/>
          </a:p>
        </p:txBody>
      </p:sp>
      <p:sp>
        <p:nvSpPr>
          <p:cNvPr id="326" name="Google Shape;326;p49">
            <a:extLst>
              <a:ext uri="{FF2B5EF4-FFF2-40B4-BE49-F238E27FC236}">
                <a16:creationId xmlns:a16="http://schemas.microsoft.com/office/drawing/2014/main" id="{EBF1F3D6-B935-B797-0318-5FB8CECEA508}"/>
              </a:ext>
            </a:extLst>
          </p:cNvPr>
          <p:cNvSpPr txBox="1">
            <a:spLocks noGrp="1"/>
          </p:cNvSpPr>
          <p:nvPr>
            <p:ph type="title" idx="2"/>
          </p:nvPr>
        </p:nvSpPr>
        <p:spPr>
          <a:xfrm>
            <a:off x="722375" y="1318788"/>
            <a:ext cx="1558200" cy="1347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8800"/>
              <a:t>02</a:t>
            </a:r>
            <a:endParaRPr sz="8800"/>
          </a:p>
        </p:txBody>
      </p:sp>
      <p:sp>
        <p:nvSpPr>
          <p:cNvPr id="327" name="Google Shape;327;p49">
            <a:extLst>
              <a:ext uri="{FF2B5EF4-FFF2-40B4-BE49-F238E27FC236}">
                <a16:creationId xmlns:a16="http://schemas.microsoft.com/office/drawing/2014/main" id="{5B310775-DC4A-AFA6-0F03-65B8374D6AA1}"/>
              </a:ext>
            </a:extLst>
          </p:cNvPr>
          <p:cNvSpPr txBox="1">
            <a:spLocks noGrp="1"/>
          </p:cNvSpPr>
          <p:nvPr>
            <p:ph type="subTitle" idx="1"/>
          </p:nvPr>
        </p:nvSpPr>
        <p:spPr>
          <a:xfrm>
            <a:off x="2635288" y="2307875"/>
            <a:ext cx="4759800" cy="49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lang="en"/>
          </a:p>
        </p:txBody>
      </p:sp>
      <p:cxnSp>
        <p:nvCxnSpPr>
          <p:cNvPr id="328" name="Google Shape;328;p49">
            <a:extLst>
              <a:ext uri="{FF2B5EF4-FFF2-40B4-BE49-F238E27FC236}">
                <a16:creationId xmlns:a16="http://schemas.microsoft.com/office/drawing/2014/main" id="{0ABA7E47-29DC-BF3D-A091-D5DEA718C8D0}"/>
              </a:ext>
            </a:extLst>
          </p:cNvPr>
          <p:cNvCxnSpPr/>
          <p:nvPr/>
        </p:nvCxnSpPr>
        <p:spPr>
          <a:xfrm>
            <a:off x="2548425" y="1318788"/>
            <a:ext cx="0" cy="1347600"/>
          </a:xfrm>
          <a:prstGeom prst="straightConnector1">
            <a:avLst/>
          </a:prstGeom>
          <a:noFill/>
          <a:ln w="1905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5222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97"/>
        <p:cNvGrpSpPr/>
        <p:nvPr/>
      </p:nvGrpSpPr>
      <p:grpSpPr>
        <a:xfrm>
          <a:off x="0" y="0"/>
          <a:ext cx="0" cy="0"/>
          <a:chOff x="0" y="0"/>
          <a:chExt cx="0" cy="0"/>
        </a:xfrm>
      </p:grpSpPr>
      <p:sp>
        <p:nvSpPr>
          <p:cNvPr id="498" name="Google Shape;498;p57"/>
          <p:cNvSpPr txBox="1">
            <a:spLocks noGrp="1"/>
          </p:cNvSpPr>
          <p:nvPr>
            <p:ph type="title"/>
          </p:nvPr>
        </p:nvSpPr>
        <p:spPr>
          <a:xfrm>
            <a:off x="718293" y="657"/>
            <a:ext cx="7708500" cy="4159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Composition of wine</a:t>
            </a:r>
            <a:endParaRPr sz="2800"/>
          </a:p>
        </p:txBody>
      </p:sp>
      <p:graphicFrame>
        <p:nvGraphicFramePr>
          <p:cNvPr id="499" name="Google Shape;499;p57"/>
          <p:cNvGraphicFramePr/>
          <p:nvPr>
            <p:extLst>
              <p:ext uri="{D42A27DB-BD31-4B8C-83A1-F6EECF244321}">
                <p14:modId xmlns:p14="http://schemas.microsoft.com/office/powerpoint/2010/main" val="2536573001"/>
              </p:ext>
            </p:extLst>
          </p:nvPr>
        </p:nvGraphicFramePr>
        <p:xfrm>
          <a:off x="716642" y="426357"/>
          <a:ext cx="7708500" cy="4771543"/>
        </p:xfrm>
        <a:graphic>
          <a:graphicData uri="http://schemas.openxmlformats.org/drawingml/2006/table">
            <a:tbl>
              <a:tblPr>
                <a:noFill/>
                <a:tableStyleId>{E8478BD2-F496-4A89-A8C7-0B0320C25D79}</a:tableStyleId>
              </a:tblPr>
              <a:tblGrid>
                <a:gridCol w="2892925">
                  <a:extLst>
                    <a:ext uri="{9D8B030D-6E8A-4147-A177-3AD203B41FA5}">
                      <a16:colId xmlns:a16="http://schemas.microsoft.com/office/drawing/2014/main" val="20000"/>
                    </a:ext>
                  </a:extLst>
                </a:gridCol>
                <a:gridCol w="4815575">
                  <a:extLst>
                    <a:ext uri="{9D8B030D-6E8A-4147-A177-3AD203B41FA5}">
                      <a16:colId xmlns:a16="http://schemas.microsoft.com/office/drawing/2014/main" val="20001"/>
                    </a:ext>
                  </a:extLst>
                </a:gridCol>
              </a:tblGrid>
              <a:tr h="855013">
                <a:tc>
                  <a:txBody>
                    <a:bodyPr/>
                    <a:lstStyle/>
                    <a:p>
                      <a:pPr lvl="1" algn="l">
                        <a:lnSpc>
                          <a:spcPct val="100000"/>
                        </a:lnSpc>
                        <a:spcBef>
                          <a:spcPts val="0"/>
                        </a:spcBef>
                        <a:spcAft>
                          <a:spcPts val="0"/>
                        </a:spcAft>
                        <a:buNone/>
                      </a:pPr>
                      <a:r>
                        <a:rPr lang="en-US" sz="2000" b="1" i="0" u="none" strike="noStrike" noProof="0">
                          <a:solidFill>
                            <a:srgbClr val="000000"/>
                          </a:solidFill>
                          <a:latin typeface="Gilda Display"/>
                        </a:rPr>
                        <a:t>Density</a:t>
                      </a:r>
                      <a:endParaRPr lang="en-US" sz="2000" b="0" i="0" u="none" strike="noStrike" noProof="0">
                        <a:solidFill>
                          <a:srgbClr val="000000"/>
                        </a:solidFill>
                        <a:latin typeface="Gilda Display"/>
                      </a:endParaRPr>
                    </a:p>
                    <a:p>
                      <a:pPr marL="0" lvl="0" indent="0" algn="l">
                        <a:spcBef>
                          <a:spcPts val="0"/>
                        </a:spcBef>
                        <a:spcAft>
                          <a:spcPts val="0"/>
                        </a:spcAft>
                        <a:buNone/>
                      </a:pPr>
                      <a:endParaRPr>
                        <a:sym typeface="Gilda Display"/>
                      </a:endParaRPr>
                    </a:p>
                  </a:txBody>
                  <a:tcPr marL="91425" marR="91425" marT="91425" marB="91425" anchor="ctr">
                    <a:lnL w="9525"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marR="0" lvl="0" indent="0" algn="l">
                        <a:lnSpc>
                          <a:spcPct val="100000"/>
                        </a:lnSpc>
                        <a:spcBef>
                          <a:spcPts val="0"/>
                        </a:spcBef>
                        <a:spcAft>
                          <a:spcPts val="0"/>
                        </a:spcAft>
                        <a:buNone/>
                      </a:pPr>
                      <a:r>
                        <a:rPr lang="en-US" sz="1100" b="0" i="0" u="none" strike="noStrike" noProof="0">
                          <a:solidFill>
                            <a:srgbClr val="000000"/>
                          </a:solidFill>
                          <a:latin typeface="Gilda Display"/>
                        </a:rPr>
                        <a:t>It's one of the strongest predictors and lower values are associated with higher wine quality. There's an average density of 0.9924426 in high quality wines. </a:t>
                      </a:r>
                      <a:endParaRPr lang="en-US" sz="1100" b="0" i="0" u="none" strike="noStrike" noProof="0">
                        <a:solidFill>
                          <a:schemeClr val="dk1"/>
                        </a:solidFill>
                        <a:latin typeface="Gilda Display"/>
                      </a:endParaRPr>
                    </a:p>
                  </a:txBody>
                  <a:tcPr marL="91425" marR="91425" marT="91425" marB="91425" anchor="ctr">
                    <a:lnL w="19050" cap="flat" cmpd="sng">
                      <a:solidFill>
                        <a:schemeClr val="accent2"/>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687536">
                <a:tc>
                  <a:txBody>
                    <a:bodyPr/>
                    <a:lstStyle/>
                    <a:p>
                      <a:pPr lvl="0" algn="l">
                        <a:lnSpc>
                          <a:spcPct val="100000"/>
                        </a:lnSpc>
                        <a:spcBef>
                          <a:spcPts val="0"/>
                        </a:spcBef>
                        <a:spcAft>
                          <a:spcPts val="0"/>
                        </a:spcAft>
                        <a:buNone/>
                      </a:pPr>
                      <a:r>
                        <a:rPr lang="en-US" sz="2000" b="1" i="0" u="none" strike="noStrike" noProof="0">
                          <a:solidFill>
                            <a:srgbClr val="000000"/>
                          </a:solidFill>
                          <a:latin typeface="Gilda Display"/>
                        </a:rPr>
                        <a:t>pH</a:t>
                      </a:r>
                      <a:endParaRPr lang="en-US" sz="2000" b="0" i="0" u="none" strike="noStrike" noProof="0">
                        <a:solidFill>
                          <a:srgbClr val="000000"/>
                        </a:solidFill>
                        <a:latin typeface="Gilda Display"/>
                      </a:endParaRPr>
                    </a:p>
                    <a:p>
                      <a:pPr marL="0" lvl="0" indent="0" algn="l">
                        <a:spcBef>
                          <a:spcPts val="0"/>
                        </a:spcBef>
                        <a:spcAft>
                          <a:spcPts val="0"/>
                        </a:spcAft>
                        <a:buNone/>
                      </a:pPr>
                      <a:endParaRPr>
                        <a:sym typeface="Gilda Display"/>
                      </a:endParaRPr>
                    </a:p>
                  </a:txBody>
                  <a:tcPr marL="91425" marR="91425" marT="91425" marB="91425" anchor="ctr">
                    <a:lnL w="9525"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a:lnSpc>
                          <a:spcPct val="100000"/>
                        </a:lnSpc>
                        <a:spcBef>
                          <a:spcPts val="0"/>
                        </a:spcBef>
                        <a:spcAft>
                          <a:spcPts val="0"/>
                        </a:spcAft>
                        <a:buNone/>
                      </a:pPr>
                      <a:r>
                        <a:rPr lang="en-US" sz="1100" b="0" i="0" u="none" strike="noStrike" noProof="0">
                          <a:solidFill>
                            <a:srgbClr val="000000"/>
                          </a:solidFill>
                          <a:latin typeface="Gilda Display"/>
                        </a:rPr>
                        <a:t>PH is the least strong predictor however still relevant as a variable since it shifts upward for higher quality wines. The average pH level is 3.226582 in high quality wines.</a:t>
                      </a:r>
                      <a:endParaRPr lang="en-US">
                        <a:latin typeface="Gilda Display"/>
                      </a:endParaRPr>
                    </a:p>
                  </a:txBody>
                  <a:tcPr marL="91425" marR="91425" marT="91425" marB="91425" anchor="ctr">
                    <a:lnL w="19050" cap="flat" cmpd="sng">
                      <a:solidFill>
                        <a:schemeClr val="accent2"/>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775682">
                <a:tc>
                  <a:txBody>
                    <a:bodyPr/>
                    <a:lstStyle/>
                    <a:p>
                      <a:pPr marL="0" lvl="0" indent="0" algn="l">
                        <a:lnSpc>
                          <a:spcPct val="100000"/>
                        </a:lnSpc>
                        <a:spcBef>
                          <a:spcPts val="0"/>
                        </a:spcBef>
                        <a:spcAft>
                          <a:spcPts val="0"/>
                        </a:spcAft>
                        <a:buNone/>
                      </a:pPr>
                      <a:r>
                        <a:rPr lang="en-US" sz="2000" b="1" i="0" u="none" strike="noStrike" noProof="0">
                          <a:solidFill>
                            <a:srgbClr val="000000"/>
                          </a:solidFill>
                          <a:latin typeface="Gilda Display"/>
                        </a:rPr>
                        <a:t>Residual Sugar</a:t>
                      </a:r>
                    </a:p>
                    <a:p>
                      <a:pPr marL="0" lvl="0" indent="0" algn="l">
                        <a:spcBef>
                          <a:spcPts val="0"/>
                        </a:spcBef>
                        <a:spcAft>
                          <a:spcPts val="0"/>
                        </a:spcAft>
                        <a:buNone/>
                      </a:pPr>
                      <a:endParaRPr lang="en" sz="2000" b="1">
                        <a:latin typeface="Gilda Display"/>
                        <a:ea typeface="Gilda Display"/>
                        <a:cs typeface="Gilda Display"/>
                        <a:sym typeface="Gilda Display"/>
                      </a:endParaRPr>
                    </a:p>
                  </a:txBody>
                  <a:tcPr marL="91425" marR="91425" marT="91425" marB="91425" anchor="ctr">
                    <a:lnL w="9525"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a:spcBef>
                          <a:spcPts val="0"/>
                        </a:spcBef>
                        <a:spcAft>
                          <a:spcPts val="0"/>
                        </a:spcAft>
                        <a:buNone/>
                      </a:pPr>
                      <a:r>
                        <a:rPr lang="en-US" sz="1100" b="0" i="0" u="none" strike="noStrike" noProof="0">
                          <a:solidFill>
                            <a:srgbClr val="000000"/>
                          </a:solidFill>
                          <a:latin typeface="Gilda Display"/>
                        </a:rPr>
                        <a:t>As quality increases, sugar level  does slightly decline. The average residual sugar level is 5.311392 in higher quality wines.</a:t>
                      </a:r>
                      <a:endParaRPr lang="en-US" sz="1100" b="0" i="0" u="none" strike="noStrike" noProof="0">
                        <a:solidFill>
                          <a:srgbClr val="000000"/>
                        </a:solidFill>
                        <a:latin typeface="Gilda Display"/>
                        <a:sym typeface="Actor"/>
                      </a:endParaRPr>
                    </a:p>
                  </a:txBody>
                  <a:tcPr marL="91425" marR="91425" marT="91425" marB="91425" anchor="ctr">
                    <a:lnL w="19050" cap="flat" cmpd="sng">
                      <a:solidFill>
                        <a:schemeClr val="accent2"/>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687536">
                <a:tc>
                  <a:txBody>
                    <a:bodyPr/>
                    <a:lstStyle/>
                    <a:p>
                      <a:pPr lvl="0" algn="l">
                        <a:lnSpc>
                          <a:spcPct val="100000"/>
                        </a:lnSpc>
                        <a:spcBef>
                          <a:spcPts val="0"/>
                        </a:spcBef>
                        <a:spcAft>
                          <a:spcPts val="0"/>
                        </a:spcAft>
                        <a:buNone/>
                      </a:pPr>
                      <a:r>
                        <a:rPr lang="en-US" sz="2000" b="1" i="0" u="none" strike="noStrike" noProof="0">
                          <a:solidFill>
                            <a:srgbClr val="000000"/>
                          </a:solidFill>
                          <a:latin typeface="Gilda Display"/>
                        </a:rPr>
                        <a:t>Alcohol</a:t>
                      </a:r>
                      <a:endParaRPr lang="en-US" sz="2000" b="0" i="0" u="none" strike="noStrike" noProof="0">
                        <a:solidFill>
                          <a:srgbClr val="000000"/>
                        </a:solidFill>
                        <a:latin typeface="Gilda Display"/>
                      </a:endParaRPr>
                    </a:p>
                    <a:p>
                      <a:pPr marL="0" lvl="0" indent="0" algn="l">
                        <a:spcBef>
                          <a:spcPts val="0"/>
                        </a:spcBef>
                        <a:spcAft>
                          <a:spcPts val="0"/>
                        </a:spcAft>
                        <a:buNone/>
                      </a:pPr>
                      <a:endParaRPr>
                        <a:sym typeface="Gilda Display"/>
                      </a:endParaRPr>
                    </a:p>
                  </a:txBody>
                  <a:tcPr marL="91425" marR="91425" marT="91425" marB="91425" anchor="ctr">
                    <a:lnL w="9525"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a:lnSpc>
                          <a:spcPct val="100000"/>
                        </a:lnSpc>
                        <a:spcBef>
                          <a:spcPts val="0"/>
                        </a:spcBef>
                        <a:spcAft>
                          <a:spcPts val="0"/>
                        </a:spcAft>
                        <a:buNone/>
                      </a:pPr>
                      <a:r>
                        <a:rPr lang="en-US" sz="1100" b="0" i="0" u="none" strike="noStrike" noProof="0">
                          <a:solidFill>
                            <a:srgbClr val="000000"/>
                          </a:solidFill>
                          <a:latin typeface="Gilda Display"/>
                        </a:rPr>
                        <a:t> Higher-quality wines tend to have higher alcohol content. The average alcohol content is 11.7443 in higher quality wines.</a:t>
                      </a:r>
                    </a:p>
                  </a:txBody>
                  <a:tcPr marL="91425" marR="91425" marT="91425" marB="91425" anchor="ctr">
                    <a:lnL w="19050" cap="flat" cmpd="sng">
                      <a:solidFill>
                        <a:schemeClr val="accent2"/>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687536">
                <a:tc>
                  <a:txBody>
                    <a:bodyPr/>
                    <a:lstStyle/>
                    <a:p>
                      <a:pPr lvl="0" algn="l">
                        <a:lnSpc>
                          <a:spcPct val="100000"/>
                        </a:lnSpc>
                        <a:spcBef>
                          <a:spcPts val="0"/>
                        </a:spcBef>
                        <a:spcAft>
                          <a:spcPts val="0"/>
                        </a:spcAft>
                        <a:buNone/>
                      </a:pPr>
                      <a:r>
                        <a:rPr lang="en-US" sz="2000" b="1" i="0" u="none" strike="noStrike" noProof="0">
                          <a:solidFill>
                            <a:srgbClr val="000000"/>
                          </a:solidFill>
                          <a:latin typeface="Gilda Display"/>
                        </a:rPr>
                        <a:t>Citric Acid</a:t>
                      </a:r>
                      <a:endParaRPr lang="en-US" sz="2000" b="0" i="0" u="none" strike="noStrike" noProof="0">
                        <a:solidFill>
                          <a:srgbClr val="000000"/>
                        </a:solidFill>
                        <a:latin typeface="Gilda Display"/>
                      </a:endParaRPr>
                    </a:p>
                    <a:p>
                      <a:pPr marL="0" lvl="0" indent="0" algn="l">
                        <a:spcBef>
                          <a:spcPts val="0"/>
                        </a:spcBef>
                        <a:spcAft>
                          <a:spcPts val="0"/>
                        </a:spcAft>
                        <a:buNone/>
                      </a:pPr>
                      <a:endParaRPr>
                        <a:sym typeface="Gilda Display"/>
                      </a:endParaRPr>
                    </a:p>
                  </a:txBody>
                  <a:tcPr marL="91425" marR="91425" marT="91425" marB="91425" anchor="ctr">
                    <a:lnL w="9525"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a:lnSpc>
                          <a:spcPct val="100000"/>
                        </a:lnSpc>
                        <a:spcBef>
                          <a:spcPts val="0"/>
                        </a:spcBef>
                        <a:spcAft>
                          <a:spcPts val="0"/>
                        </a:spcAft>
                        <a:buNone/>
                      </a:pPr>
                      <a:r>
                        <a:rPr lang="en-US" sz="1100" b="0" i="0" u="none" strike="noStrike" noProof="0">
                          <a:solidFill>
                            <a:srgbClr val="000000"/>
                          </a:solidFill>
                          <a:latin typeface="Gilda Display"/>
                        </a:rPr>
                        <a:t>Higher levels </a:t>
                      </a:r>
                      <a:r>
                        <a:rPr lang="en-US" sz="1100" b="0" i="0" u="none" strike="noStrike" noProof="0">
                          <a:solidFill>
                            <a:srgbClr val="000000"/>
                          </a:solidFill>
                          <a:latin typeface="Gilda Display"/>
                          <a:sym typeface="Actor"/>
                        </a:rPr>
                        <a:t>of </a:t>
                      </a:r>
                      <a:r>
                        <a:rPr lang="en-US" sz="1100" b="0" i="0" u="none" strike="noStrike" noProof="0">
                          <a:solidFill>
                            <a:srgbClr val="000000"/>
                          </a:solidFill>
                          <a:latin typeface="Gilda Display"/>
                        </a:rPr>
                        <a:t>citric acid are associated with higher quality wines. The average critic acid level is 0.3331013 in higher quality wines.</a:t>
                      </a:r>
                    </a:p>
                  </a:txBody>
                  <a:tcPr marL="91425" marR="91425" marT="91425" marB="91425" anchor="ctr">
                    <a:lnL w="19050" cap="flat" cmpd="sng">
                      <a:solidFill>
                        <a:schemeClr val="accent2"/>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r h="969603">
                <a:tc>
                  <a:txBody>
                    <a:bodyPr/>
                    <a:lstStyle/>
                    <a:p>
                      <a:pPr marL="0" lvl="0" indent="0" algn="l" rtl="0">
                        <a:spcBef>
                          <a:spcPts val="0"/>
                        </a:spcBef>
                        <a:spcAft>
                          <a:spcPts val="0"/>
                        </a:spcAft>
                        <a:buNone/>
                      </a:pPr>
                      <a:r>
                        <a:rPr lang="en" sz="2000" b="1">
                          <a:latin typeface="Gilda Display"/>
                          <a:ea typeface="Gilda Display"/>
                          <a:cs typeface="Gilda Display"/>
                        </a:rPr>
                        <a:t>Acidity</a:t>
                      </a:r>
                      <a:endParaRPr sz="2000" b="1">
                        <a:latin typeface="Gilda Display"/>
                        <a:ea typeface="Gilda Display"/>
                        <a:cs typeface="Gilda Display"/>
                        <a:sym typeface="Gilda Display"/>
                      </a:endParaRPr>
                    </a:p>
                  </a:txBody>
                  <a:tcPr marL="91425" marR="91425" marT="91425" marB="91425" anchor="ctr">
                    <a:lnL w="9525"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tcPr>
                </a:tc>
                <a:tc>
                  <a:txBody>
                    <a:bodyPr/>
                    <a:lstStyle/>
                    <a:p>
                      <a:pPr marL="0" lvl="0" indent="0" algn="l">
                        <a:lnSpc>
                          <a:spcPct val="100000"/>
                        </a:lnSpc>
                        <a:spcBef>
                          <a:spcPts val="0"/>
                        </a:spcBef>
                        <a:spcAft>
                          <a:spcPts val="0"/>
                        </a:spcAft>
                        <a:buNone/>
                      </a:pPr>
                      <a:r>
                        <a:rPr lang="en-US" sz="1100" b="0" i="0" u="none" strike="noStrike" noProof="0">
                          <a:solidFill>
                            <a:srgbClr val="000000"/>
                          </a:solidFill>
                          <a:latin typeface="Times New Roman"/>
                        </a:rPr>
                        <a:t>Fixed acidity is mostly consistent in other classes of quality but does decrease in higher quality wines</a:t>
                      </a:r>
                    </a:p>
                    <a:p>
                      <a:pPr marL="0" lvl="0" indent="0" algn="l">
                        <a:lnSpc>
                          <a:spcPct val="100000"/>
                        </a:lnSpc>
                        <a:spcBef>
                          <a:spcPts val="0"/>
                        </a:spcBef>
                        <a:spcAft>
                          <a:spcPts val="0"/>
                        </a:spcAft>
                        <a:buNone/>
                      </a:pPr>
                      <a:r>
                        <a:rPr lang="en-US" sz="1100" b="0" i="0" u="none" strike="noStrike" noProof="0">
                          <a:solidFill>
                            <a:srgbClr val="000000"/>
                          </a:solidFill>
                          <a:latin typeface="Times New Roman"/>
                        </a:rPr>
                        <a:t>Volatile Acidity tends to be lower in high quality wines. This is typical since high volatile acidity (which can lead to off-flavors) </a:t>
                      </a:r>
                      <a:r>
                        <a:rPr lang="en-US" sz="1100" b="0" i="0" u="none" strike="noStrike" noProof="0">
                          <a:solidFill>
                            <a:srgbClr val="000000"/>
                          </a:solidFill>
                          <a:latin typeface="Times New Roman"/>
                          <a:sym typeface="Actor"/>
                        </a:rPr>
                        <a:t>is </a:t>
                      </a:r>
                      <a:r>
                        <a:rPr lang="en-US" sz="1100" b="0" i="0" u="none" strike="noStrike" noProof="0">
                          <a:solidFill>
                            <a:srgbClr val="000000"/>
                          </a:solidFill>
                          <a:latin typeface="Times New Roman"/>
                        </a:rPr>
                        <a:t>often associated with poorer-quality wines.</a:t>
                      </a:r>
                    </a:p>
                  </a:txBody>
                  <a:tcPr marL="91425" marR="91425" marT="91425" marB="91425" anchor="ctr">
                    <a:lnL w="19050" cap="flat" cmpd="sng">
                      <a:solidFill>
                        <a:schemeClr val="accent2"/>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19050" cap="flat" cmpd="sng">
                      <a:solidFill>
                        <a:schemeClr val="accent2"/>
                      </a:solidFill>
                      <a:prstDash val="solid"/>
                      <a:round/>
                      <a:headEnd type="none" w="sm" len="sm"/>
                      <a:tailEnd type="none" w="sm" len="sm"/>
                    </a:lnT>
                    <a:lnB w="9525" cap="flat" cmpd="sng">
                      <a:solidFill>
                        <a:schemeClr val="accent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31"/>
        <p:cNvGrpSpPr/>
        <p:nvPr/>
      </p:nvGrpSpPr>
      <p:grpSpPr>
        <a:xfrm>
          <a:off x="0" y="0"/>
          <a:ext cx="0" cy="0"/>
          <a:chOff x="0" y="0"/>
          <a:chExt cx="0" cy="0"/>
        </a:xfrm>
      </p:grpSpPr>
      <p:sp>
        <p:nvSpPr>
          <p:cNvPr id="532" name="Google Shape;532;p60"/>
          <p:cNvSpPr txBox="1">
            <a:spLocks noGrp="1"/>
          </p:cNvSpPr>
          <p:nvPr>
            <p:ph type="subTitle" idx="1"/>
          </p:nvPr>
        </p:nvSpPr>
        <p:spPr>
          <a:xfrm>
            <a:off x="722292" y="2523993"/>
            <a:ext cx="2525700" cy="538200"/>
          </a:xfrm>
          <a:prstGeom prst="rect">
            <a:avLst/>
          </a:prstGeom>
        </p:spPr>
        <p:txBody>
          <a:bodyPr spcFirstLastPara="1" wrap="square" lIns="91425" tIns="91425" rIns="91425" bIns="91425" anchor="ctr" anchorCtr="0">
            <a:noAutofit/>
          </a:bodyPr>
          <a:lstStyle/>
          <a:p>
            <a:pPr marL="0" indent="0">
              <a:buClr>
                <a:schemeClr val="dk1"/>
              </a:buClr>
              <a:buSzPts val="1100"/>
            </a:pPr>
            <a:r>
              <a:rPr lang="en"/>
              <a:t>Lower values of density will help improve the alcohol and sugar level. Best to have values between 0.98 and 0.99.</a:t>
            </a:r>
          </a:p>
        </p:txBody>
      </p:sp>
      <p:sp>
        <p:nvSpPr>
          <p:cNvPr id="533" name="Google Shape;533;p60"/>
          <p:cNvSpPr txBox="1">
            <a:spLocks noGrp="1"/>
          </p:cNvSpPr>
          <p:nvPr>
            <p:ph type="subTitle" idx="2"/>
          </p:nvPr>
        </p:nvSpPr>
        <p:spPr>
          <a:xfrm>
            <a:off x="3308095" y="2523993"/>
            <a:ext cx="2526000" cy="538200"/>
          </a:xfrm>
          <a:prstGeom prst="rect">
            <a:avLst/>
          </a:prstGeom>
        </p:spPr>
        <p:txBody>
          <a:bodyPr spcFirstLastPara="1" wrap="square" lIns="91425" tIns="91425" rIns="91425" bIns="91425" anchor="ctr" anchorCtr="0">
            <a:noAutofit/>
          </a:bodyPr>
          <a:lstStyle/>
          <a:p>
            <a:pPr marL="0" indent="0">
              <a:buClr>
                <a:schemeClr val="dk1"/>
              </a:buClr>
              <a:buSzPts val="1100"/>
            </a:pPr>
            <a:r>
              <a:rPr lang="en"/>
              <a:t>Stronger wines are associated  with higher quality. Best to have abv between 11.5% and 12%.</a:t>
            </a:r>
          </a:p>
        </p:txBody>
      </p:sp>
      <p:sp>
        <p:nvSpPr>
          <p:cNvPr id="534" name="Google Shape;534;p60"/>
          <p:cNvSpPr txBox="1">
            <a:spLocks noGrp="1"/>
          </p:cNvSpPr>
          <p:nvPr>
            <p:ph type="subTitle" idx="3"/>
          </p:nvPr>
        </p:nvSpPr>
        <p:spPr>
          <a:xfrm>
            <a:off x="5904675" y="2304918"/>
            <a:ext cx="2526000" cy="538200"/>
          </a:xfrm>
          <a:prstGeom prst="rect">
            <a:avLst/>
          </a:prstGeom>
        </p:spPr>
        <p:txBody>
          <a:bodyPr spcFirstLastPara="1" wrap="square" lIns="91425" tIns="91425" rIns="91425" bIns="91425" anchor="ctr" anchorCtr="0">
            <a:noAutofit/>
          </a:bodyPr>
          <a:lstStyle/>
          <a:p>
            <a:pPr marL="0" indent="0">
              <a:buClr>
                <a:schemeClr val="dk1"/>
              </a:buClr>
              <a:buSzPts val="1100"/>
            </a:pPr>
            <a:r>
              <a:rPr lang="en"/>
              <a:t>Sugar levels may depend on type. For an average level, can be between 4 and 5.5</a:t>
            </a:r>
          </a:p>
        </p:txBody>
      </p:sp>
      <p:sp>
        <p:nvSpPr>
          <p:cNvPr id="535" name="Google Shape;535;p60"/>
          <p:cNvSpPr txBox="1">
            <a:spLocks noGrp="1"/>
          </p:cNvSpPr>
          <p:nvPr>
            <p:ph type="subTitle" idx="4"/>
          </p:nvPr>
        </p:nvSpPr>
        <p:spPr>
          <a:xfrm>
            <a:off x="713674" y="4230685"/>
            <a:ext cx="2525700" cy="538200"/>
          </a:xfrm>
          <a:prstGeom prst="rect">
            <a:avLst/>
          </a:prstGeom>
        </p:spPr>
        <p:txBody>
          <a:bodyPr spcFirstLastPara="1" wrap="square" lIns="91425" tIns="91425" rIns="91425" bIns="91425" anchor="ctr" anchorCtr="0">
            <a:noAutofit/>
          </a:bodyPr>
          <a:lstStyle/>
          <a:p>
            <a:pPr marL="0" indent="0">
              <a:buClr>
                <a:schemeClr val="dk1"/>
              </a:buClr>
              <a:buSzPts val="1100"/>
            </a:pPr>
            <a:r>
              <a:rPr lang="en"/>
              <a:t>A balance in acidity can contribute to freshness. Recommended to have an average level of  6.817089 to maintain that freshness. </a:t>
            </a:r>
          </a:p>
        </p:txBody>
      </p:sp>
      <p:sp>
        <p:nvSpPr>
          <p:cNvPr id="536" name="Google Shape;536;p60"/>
          <p:cNvSpPr txBox="1">
            <a:spLocks noGrp="1"/>
          </p:cNvSpPr>
          <p:nvPr>
            <p:ph type="subTitle" idx="5"/>
          </p:nvPr>
        </p:nvSpPr>
        <p:spPr>
          <a:xfrm>
            <a:off x="3301469" y="4230686"/>
            <a:ext cx="2526000" cy="538200"/>
          </a:xfrm>
          <a:prstGeom prst="rect">
            <a:avLst/>
          </a:prstGeom>
        </p:spPr>
        <p:txBody>
          <a:bodyPr spcFirstLastPara="1" wrap="square" lIns="91425" tIns="91425" rIns="91425" bIns="91425" anchor="ctr" anchorCtr="0">
            <a:noAutofit/>
          </a:bodyPr>
          <a:lstStyle/>
          <a:p>
            <a:pPr marL="0" indent="0">
              <a:buClr>
                <a:schemeClr val="dk1"/>
              </a:buClr>
              <a:buSzPts val="1100"/>
            </a:pPr>
            <a:r>
              <a:rPr lang="en"/>
              <a:t>A good level of volatile acidity attributes to a fresher, clean taste. To maintain that flavor, the balance level is recommended at 0.2974051.</a:t>
            </a:r>
          </a:p>
        </p:txBody>
      </p:sp>
      <p:sp>
        <p:nvSpPr>
          <p:cNvPr id="537" name="Google Shape;537;p60"/>
          <p:cNvSpPr txBox="1">
            <a:spLocks noGrp="1"/>
          </p:cNvSpPr>
          <p:nvPr>
            <p:ph type="subTitle" idx="6"/>
          </p:nvPr>
        </p:nvSpPr>
        <p:spPr>
          <a:xfrm>
            <a:off x="5763637" y="4230686"/>
            <a:ext cx="2525700" cy="538200"/>
          </a:xfrm>
          <a:prstGeom prst="rect">
            <a:avLst/>
          </a:prstGeom>
        </p:spPr>
        <p:txBody>
          <a:bodyPr spcFirstLastPara="1" wrap="square" lIns="91425" tIns="91425" rIns="91425" bIns="91425" anchor="ctr" anchorCtr="0">
            <a:noAutofit/>
          </a:bodyPr>
          <a:lstStyle/>
          <a:p>
            <a:pPr marL="0" indent="0">
              <a:buClr>
                <a:schemeClr val="dk1"/>
              </a:buClr>
              <a:buSzPts val="1100"/>
            </a:pPr>
            <a:r>
              <a:rPr lang="en"/>
              <a:t>There's a trend associated with white wines having higher quality in California. However, red wines are fewer in the dataset.</a:t>
            </a:r>
          </a:p>
        </p:txBody>
      </p:sp>
      <p:sp>
        <p:nvSpPr>
          <p:cNvPr id="538" name="Google Shape;538;p60"/>
          <p:cNvSpPr txBox="1">
            <a:spLocks noGrp="1"/>
          </p:cNvSpPr>
          <p:nvPr>
            <p:ph type="title"/>
          </p:nvPr>
        </p:nvSpPr>
        <p:spPr>
          <a:xfrm>
            <a:off x="722375" y="539500"/>
            <a:ext cx="7708200" cy="669900"/>
          </a:xfrm>
          <a:prstGeom prst="rect">
            <a:avLst/>
          </a:prstGeom>
        </p:spPr>
        <p:txBody>
          <a:bodyPr spcFirstLastPara="1" wrap="square" lIns="91425" tIns="91425" rIns="91425" bIns="91425" anchor="ctr" anchorCtr="0">
            <a:noAutofit/>
          </a:bodyPr>
          <a:lstStyle/>
          <a:p>
            <a:r>
              <a:rPr lang="en"/>
              <a:t>Key Factors and Suggestions</a:t>
            </a:r>
            <a:endParaRPr lang="en-US"/>
          </a:p>
        </p:txBody>
      </p:sp>
      <p:cxnSp>
        <p:nvCxnSpPr>
          <p:cNvPr id="539" name="Google Shape;539;p60"/>
          <p:cNvCxnSpPr/>
          <p:nvPr/>
        </p:nvCxnSpPr>
        <p:spPr>
          <a:xfrm>
            <a:off x="718506" y="2168475"/>
            <a:ext cx="2524200" cy="0"/>
          </a:xfrm>
          <a:prstGeom prst="straightConnector1">
            <a:avLst/>
          </a:prstGeom>
          <a:noFill/>
          <a:ln w="19050" cap="flat" cmpd="sng">
            <a:solidFill>
              <a:schemeClr val="dk1"/>
            </a:solidFill>
            <a:prstDash val="solid"/>
            <a:round/>
            <a:headEnd type="none" w="med" len="med"/>
            <a:tailEnd type="none" w="med" len="med"/>
          </a:ln>
        </p:spPr>
      </p:cxnSp>
      <p:cxnSp>
        <p:nvCxnSpPr>
          <p:cNvPr id="540" name="Google Shape;540;p60"/>
          <p:cNvCxnSpPr/>
          <p:nvPr/>
        </p:nvCxnSpPr>
        <p:spPr>
          <a:xfrm>
            <a:off x="718506" y="3698275"/>
            <a:ext cx="2524200" cy="0"/>
          </a:xfrm>
          <a:prstGeom prst="straightConnector1">
            <a:avLst/>
          </a:prstGeom>
          <a:noFill/>
          <a:ln w="19050" cap="flat" cmpd="sng">
            <a:solidFill>
              <a:schemeClr val="dk1"/>
            </a:solidFill>
            <a:prstDash val="solid"/>
            <a:round/>
            <a:headEnd type="none" w="med" len="med"/>
            <a:tailEnd type="none" w="med" len="med"/>
          </a:ln>
        </p:spPr>
      </p:cxnSp>
      <p:cxnSp>
        <p:nvCxnSpPr>
          <p:cNvPr id="541" name="Google Shape;541;p60"/>
          <p:cNvCxnSpPr/>
          <p:nvPr/>
        </p:nvCxnSpPr>
        <p:spPr>
          <a:xfrm>
            <a:off x="3305369" y="2168475"/>
            <a:ext cx="2524200" cy="0"/>
          </a:xfrm>
          <a:prstGeom prst="straightConnector1">
            <a:avLst/>
          </a:prstGeom>
          <a:noFill/>
          <a:ln w="19050" cap="flat" cmpd="sng">
            <a:solidFill>
              <a:schemeClr val="dk1"/>
            </a:solidFill>
            <a:prstDash val="solid"/>
            <a:round/>
            <a:headEnd type="none" w="med" len="med"/>
            <a:tailEnd type="none" w="med" len="med"/>
          </a:ln>
        </p:spPr>
      </p:cxnSp>
      <p:cxnSp>
        <p:nvCxnSpPr>
          <p:cNvPr id="542" name="Google Shape;542;p60"/>
          <p:cNvCxnSpPr/>
          <p:nvPr/>
        </p:nvCxnSpPr>
        <p:spPr>
          <a:xfrm>
            <a:off x="3314431" y="3698275"/>
            <a:ext cx="2524200" cy="0"/>
          </a:xfrm>
          <a:prstGeom prst="straightConnector1">
            <a:avLst/>
          </a:prstGeom>
          <a:noFill/>
          <a:ln w="19050" cap="flat" cmpd="sng">
            <a:solidFill>
              <a:schemeClr val="dk1"/>
            </a:solidFill>
            <a:prstDash val="solid"/>
            <a:round/>
            <a:headEnd type="none" w="med" len="med"/>
            <a:tailEnd type="none" w="med" len="med"/>
          </a:ln>
        </p:spPr>
      </p:cxnSp>
      <p:cxnSp>
        <p:nvCxnSpPr>
          <p:cNvPr id="543" name="Google Shape;543;p60"/>
          <p:cNvCxnSpPr/>
          <p:nvPr/>
        </p:nvCxnSpPr>
        <p:spPr>
          <a:xfrm>
            <a:off x="5904875" y="2168475"/>
            <a:ext cx="2524200" cy="0"/>
          </a:xfrm>
          <a:prstGeom prst="straightConnector1">
            <a:avLst/>
          </a:prstGeom>
          <a:noFill/>
          <a:ln w="19050" cap="flat" cmpd="sng">
            <a:solidFill>
              <a:schemeClr val="dk1"/>
            </a:solidFill>
            <a:prstDash val="solid"/>
            <a:round/>
            <a:headEnd type="none" w="med" len="med"/>
            <a:tailEnd type="none" w="med" len="med"/>
          </a:ln>
        </p:spPr>
      </p:cxnSp>
      <p:cxnSp>
        <p:nvCxnSpPr>
          <p:cNvPr id="544" name="Google Shape;544;p60"/>
          <p:cNvCxnSpPr/>
          <p:nvPr/>
        </p:nvCxnSpPr>
        <p:spPr>
          <a:xfrm>
            <a:off x="5913939" y="3698275"/>
            <a:ext cx="2524200" cy="0"/>
          </a:xfrm>
          <a:prstGeom prst="straightConnector1">
            <a:avLst/>
          </a:prstGeom>
          <a:noFill/>
          <a:ln w="19050" cap="flat" cmpd="sng">
            <a:solidFill>
              <a:schemeClr val="dk1"/>
            </a:solidFill>
            <a:prstDash val="solid"/>
            <a:round/>
            <a:headEnd type="none" w="med" len="med"/>
            <a:tailEnd type="none" w="med" len="med"/>
          </a:ln>
        </p:spPr>
      </p:cxnSp>
      <p:sp>
        <p:nvSpPr>
          <p:cNvPr id="545" name="Google Shape;545;p60"/>
          <p:cNvSpPr/>
          <p:nvPr/>
        </p:nvSpPr>
        <p:spPr>
          <a:xfrm>
            <a:off x="152579" y="4670525"/>
            <a:ext cx="3083802" cy="655607"/>
          </a:xfrm>
          <a:prstGeom prst="rect">
            <a:avLst/>
          </a:prstGeom>
        </p:spPr>
        <p:txBody>
          <a:bodyPr lIns="91440" tIns="45720" rIns="91440" bIns="45720" numCol="1" anchor="t">
            <a:prstTxWarp prst="textPlain">
              <a:avLst/>
            </a:prstTxWarp>
          </a:bodyPr>
          <a:lstStyle/>
          <a:p>
            <a:pPr lvl="0" algn="ctr"/>
            <a:endParaRPr lang="en-US" b="0" i="0">
              <a:ln>
                <a:noFill/>
              </a:ln>
              <a:solidFill>
                <a:srgbClr val="551C36">
                  <a:alpha val="43020"/>
                </a:srgbClr>
              </a:solidFill>
              <a:latin typeface="Alex Brush"/>
            </a:endParaRPr>
          </a:p>
        </p:txBody>
      </p:sp>
      <p:sp>
        <p:nvSpPr>
          <p:cNvPr id="546" name="Google Shape;546;p60"/>
          <p:cNvSpPr txBox="1">
            <a:spLocks noGrp="1"/>
          </p:cNvSpPr>
          <p:nvPr>
            <p:ph type="subTitle" idx="7"/>
          </p:nvPr>
        </p:nvSpPr>
        <p:spPr>
          <a:xfrm>
            <a:off x="711675" y="1701100"/>
            <a:ext cx="2526000" cy="384000"/>
          </a:xfrm>
          <a:prstGeom prst="rect">
            <a:avLst/>
          </a:prstGeom>
        </p:spPr>
        <p:txBody>
          <a:bodyPr spcFirstLastPara="1" wrap="square" lIns="91425" tIns="91425" rIns="91425" bIns="91425" anchor="ctr" anchorCtr="0">
            <a:noAutofit/>
          </a:bodyPr>
          <a:lstStyle/>
          <a:p>
            <a:pPr marL="0" lvl="0" indent="-127000" algn="ctr" rtl="0">
              <a:spcBef>
                <a:spcPts val="0"/>
              </a:spcBef>
              <a:spcAft>
                <a:spcPts val="0"/>
              </a:spcAft>
              <a:buSzPts val="2000"/>
              <a:buAutoNum type="alphaUcPeriod"/>
            </a:pPr>
            <a:r>
              <a:rPr lang="en"/>
              <a:t>Density</a:t>
            </a:r>
            <a:endParaRPr/>
          </a:p>
        </p:txBody>
      </p:sp>
      <p:sp>
        <p:nvSpPr>
          <p:cNvPr id="547" name="Google Shape;547;p60"/>
          <p:cNvSpPr txBox="1">
            <a:spLocks noGrp="1"/>
          </p:cNvSpPr>
          <p:nvPr>
            <p:ph type="subTitle" idx="8"/>
          </p:nvPr>
        </p:nvSpPr>
        <p:spPr>
          <a:xfrm>
            <a:off x="722375" y="3247225"/>
            <a:ext cx="2526000" cy="384000"/>
          </a:xfrm>
          <a:prstGeom prst="rect">
            <a:avLst/>
          </a:prstGeom>
        </p:spPr>
        <p:txBody>
          <a:bodyPr spcFirstLastPara="1" wrap="square" lIns="91425" tIns="91425" rIns="91425" bIns="91425" anchor="ctr" anchorCtr="0">
            <a:noAutofit/>
          </a:bodyPr>
          <a:lstStyle/>
          <a:p>
            <a:pPr marL="0" indent="0"/>
            <a:r>
              <a:rPr lang="en"/>
              <a:t>Fixed Acidity </a:t>
            </a:r>
          </a:p>
        </p:txBody>
      </p:sp>
      <p:sp>
        <p:nvSpPr>
          <p:cNvPr id="548" name="Google Shape;548;p60"/>
          <p:cNvSpPr txBox="1">
            <a:spLocks noGrp="1"/>
          </p:cNvSpPr>
          <p:nvPr>
            <p:ph type="subTitle" idx="9"/>
          </p:nvPr>
        </p:nvSpPr>
        <p:spPr>
          <a:xfrm>
            <a:off x="3309263" y="1701100"/>
            <a:ext cx="2526000" cy="384000"/>
          </a:xfrm>
          <a:prstGeom prst="rect">
            <a:avLst/>
          </a:prstGeom>
        </p:spPr>
        <p:txBody>
          <a:bodyPr spcFirstLastPara="1" wrap="square" lIns="91425" tIns="91425" rIns="91425" bIns="91425" anchor="ctr" anchorCtr="0">
            <a:noAutofit/>
          </a:bodyPr>
          <a:lstStyle/>
          <a:p>
            <a:pPr marL="0" indent="0">
              <a:spcAft>
                <a:spcPts val="400"/>
              </a:spcAft>
            </a:pPr>
            <a:r>
              <a:rPr lang="en"/>
              <a:t>Alcohol Content</a:t>
            </a:r>
            <a:endParaRPr/>
          </a:p>
        </p:txBody>
      </p:sp>
      <p:sp>
        <p:nvSpPr>
          <p:cNvPr id="549" name="Google Shape;549;p60"/>
          <p:cNvSpPr txBox="1">
            <a:spLocks noGrp="1"/>
          </p:cNvSpPr>
          <p:nvPr>
            <p:ph type="subTitle" idx="13"/>
          </p:nvPr>
        </p:nvSpPr>
        <p:spPr>
          <a:xfrm>
            <a:off x="3319963" y="3247225"/>
            <a:ext cx="2526000" cy="384000"/>
          </a:xfrm>
          <a:prstGeom prst="rect">
            <a:avLst/>
          </a:prstGeom>
        </p:spPr>
        <p:txBody>
          <a:bodyPr spcFirstLastPara="1" wrap="square" lIns="91425" tIns="91425" rIns="91425" bIns="91425" anchor="ctr" anchorCtr="0">
            <a:noAutofit/>
          </a:bodyPr>
          <a:lstStyle/>
          <a:p>
            <a:pPr marL="0" indent="0"/>
            <a:r>
              <a:rPr lang="en"/>
              <a:t>Volatile Acidity</a:t>
            </a:r>
            <a:endParaRPr/>
          </a:p>
        </p:txBody>
      </p:sp>
      <p:sp>
        <p:nvSpPr>
          <p:cNvPr id="550" name="Google Shape;550;p60"/>
          <p:cNvSpPr txBox="1">
            <a:spLocks noGrp="1"/>
          </p:cNvSpPr>
          <p:nvPr>
            <p:ph type="subTitle" idx="14"/>
          </p:nvPr>
        </p:nvSpPr>
        <p:spPr>
          <a:xfrm>
            <a:off x="5897275" y="1701100"/>
            <a:ext cx="2526000" cy="38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Sugar</a:t>
            </a:r>
          </a:p>
        </p:txBody>
      </p:sp>
      <p:sp>
        <p:nvSpPr>
          <p:cNvPr id="551" name="Google Shape;551;p60"/>
          <p:cNvSpPr txBox="1">
            <a:spLocks noGrp="1"/>
          </p:cNvSpPr>
          <p:nvPr>
            <p:ph type="subTitle" idx="15"/>
          </p:nvPr>
        </p:nvSpPr>
        <p:spPr>
          <a:xfrm>
            <a:off x="5907975" y="3247225"/>
            <a:ext cx="2526000" cy="384000"/>
          </a:xfrm>
          <a:prstGeom prst="rect">
            <a:avLst/>
          </a:prstGeom>
        </p:spPr>
        <p:txBody>
          <a:bodyPr spcFirstLastPara="1" wrap="square" lIns="91425" tIns="91425" rIns="91425" bIns="91425" anchor="ctr" anchorCtr="0">
            <a:noAutofit/>
          </a:bodyPr>
          <a:lstStyle/>
          <a:p>
            <a:pPr marL="0" indent="0">
              <a:spcAft>
                <a:spcPts val="400"/>
              </a:spcAft>
            </a:pPr>
            <a:r>
              <a:rPr lang="en"/>
              <a:t>Types and Locations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80"/>
        <p:cNvGrpSpPr/>
        <p:nvPr/>
      </p:nvGrpSpPr>
      <p:grpSpPr>
        <a:xfrm>
          <a:off x="0" y="0"/>
          <a:ext cx="0" cy="0"/>
          <a:chOff x="0" y="0"/>
          <a:chExt cx="0" cy="0"/>
        </a:xfrm>
      </p:grpSpPr>
      <p:sp>
        <p:nvSpPr>
          <p:cNvPr id="281" name="Google Shape;281;p46"/>
          <p:cNvSpPr/>
          <p:nvPr/>
        </p:nvSpPr>
        <p:spPr>
          <a:xfrm flipH="1">
            <a:off x="218565" y="538587"/>
            <a:ext cx="3114600" cy="4635300"/>
          </a:xfrm>
          <a:prstGeom prst="round2SameRect">
            <a:avLst>
              <a:gd name="adj1" fmla="val 50000"/>
              <a:gd name="adj2" fmla="val 0"/>
            </a:avLst>
          </a:prstGeom>
          <a:solidFill>
            <a:schemeClr val="accent1"/>
          </a:solidFill>
          <a:ln w="19050"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6"/>
          <p:cNvSpPr/>
          <p:nvPr/>
        </p:nvSpPr>
        <p:spPr>
          <a:xfrm flipH="1">
            <a:off x="405162" y="682275"/>
            <a:ext cx="3114600" cy="4635300"/>
          </a:xfrm>
          <a:prstGeom prst="round2SameRect">
            <a:avLst>
              <a:gd name="adj1" fmla="val 50000"/>
              <a:gd name="adj2"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 name="Google Shape;283;p46"/>
          <p:cNvPicPr preferRelativeResize="0"/>
          <p:nvPr/>
        </p:nvPicPr>
        <p:blipFill rotWithShape="1">
          <a:blip r:embed="rId3">
            <a:alphaModFix/>
          </a:blip>
          <a:srcRect b="10"/>
          <a:stretch/>
        </p:blipFill>
        <p:spPr>
          <a:xfrm>
            <a:off x="183580" y="822585"/>
            <a:ext cx="3114670" cy="4494991"/>
          </a:xfrm>
          <a:prstGeom prst="rect">
            <a:avLst/>
          </a:prstGeom>
          <a:noFill/>
          <a:ln>
            <a:noFill/>
          </a:ln>
        </p:spPr>
      </p:pic>
      <p:sp>
        <p:nvSpPr>
          <p:cNvPr id="285" name="Google Shape;285;p46"/>
          <p:cNvSpPr txBox="1">
            <a:spLocks noGrp="1"/>
          </p:cNvSpPr>
          <p:nvPr>
            <p:ph type="title"/>
          </p:nvPr>
        </p:nvSpPr>
        <p:spPr>
          <a:xfrm>
            <a:off x="4003625" y="1499750"/>
            <a:ext cx="4427100" cy="143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a:t>Presenters: </a:t>
            </a:r>
            <a:br>
              <a:rPr lang="en-US" sz="4000"/>
            </a:br>
            <a:r>
              <a:rPr lang="en-US" sz="4000"/>
              <a:t>Cherokee Carr Jack Pehlke</a:t>
            </a:r>
            <a:br>
              <a:rPr lang="en-US" sz="4000"/>
            </a:br>
            <a:r>
              <a:rPr lang="en-US" sz="4000"/>
              <a:t>Payden Bullis </a:t>
            </a:r>
            <a:br>
              <a:rPr lang="en-US" sz="4000"/>
            </a:br>
            <a:endParaRPr sz="4000"/>
          </a:p>
        </p:txBody>
      </p:sp>
      <p:sp>
        <p:nvSpPr>
          <p:cNvPr id="286" name="Google Shape;286;p46"/>
          <p:cNvSpPr/>
          <p:nvPr/>
        </p:nvSpPr>
        <p:spPr>
          <a:xfrm>
            <a:off x="3381583" y="4506700"/>
            <a:ext cx="2287465" cy="667187"/>
          </a:xfrm>
          <a:prstGeom prst="rect">
            <a:avLst/>
          </a:prstGeom>
        </p:spPr>
        <p:txBody>
          <a:bodyPr>
            <a:prstTxWarp prst="textPlain">
              <a:avLst/>
            </a:prstTxWarp>
          </a:bodyPr>
          <a:lstStyle/>
          <a:p>
            <a:pPr lvl="0" algn="ctr"/>
            <a:r>
              <a:rPr b="0" i="0">
                <a:ln>
                  <a:noFill/>
                </a:ln>
                <a:solidFill>
                  <a:srgbClr val="F6EEE8">
                    <a:alpha val="44690"/>
                  </a:srgbClr>
                </a:solidFill>
                <a:latin typeface="Alex Brush"/>
              </a:rPr>
              <a:t>Whoa!</a:t>
            </a:r>
          </a:p>
        </p:txBody>
      </p:sp>
      <p:pic>
        <p:nvPicPr>
          <p:cNvPr id="287" name="Google Shape;287;p46"/>
          <p:cNvPicPr preferRelativeResize="0"/>
          <p:nvPr/>
        </p:nvPicPr>
        <p:blipFill>
          <a:blip r:embed="rId4">
            <a:alphaModFix amt="25000"/>
          </a:blip>
          <a:stretch>
            <a:fillRect/>
          </a:stretch>
        </p:blipFill>
        <p:spPr>
          <a:xfrm rot="-2341495">
            <a:off x="370088" y="626324"/>
            <a:ext cx="826996" cy="77433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69"/>
        <p:cNvGrpSpPr/>
        <p:nvPr/>
      </p:nvGrpSpPr>
      <p:grpSpPr>
        <a:xfrm>
          <a:off x="0" y="0"/>
          <a:ext cx="0" cy="0"/>
          <a:chOff x="0" y="0"/>
          <a:chExt cx="0" cy="0"/>
        </a:xfrm>
      </p:grpSpPr>
      <p:sp>
        <p:nvSpPr>
          <p:cNvPr id="470" name="Google Shape;470;p54"/>
          <p:cNvSpPr txBox="1">
            <a:spLocks noGrp="1"/>
          </p:cNvSpPr>
          <p:nvPr>
            <p:ph type="body" idx="1"/>
          </p:nvPr>
        </p:nvSpPr>
        <p:spPr>
          <a:xfrm>
            <a:off x="482525" y="1390296"/>
            <a:ext cx="4553420" cy="32137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There were potential Covariates with Alcohol content</a:t>
            </a:r>
          </a:p>
          <a:p>
            <a:pPr marL="0" lvl="0" indent="0" algn="l" rtl="0">
              <a:spcBef>
                <a:spcPts val="0"/>
              </a:spcBef>
              <a:spcAft>
                <a:spcPts val="0"/>
              </a:spcAft>
              <a:buNone/>
            </a:pPr>
            <a:endParaRPr lang="en-US">
              <a:solidFill>
                <a:schemeClr val="dk1"/>
              </a:solidFill>
            </a:endParaRPr>
          </a:p>
          <a:p>
            <a:pPr marL="285750" indent="-285750"/>
            <a:r>
              <a:rPr lang="en-US">
                <a:solidFill>
                  <a:schemeClr val="dk1"/>
                </a:solidFill>
              </a:rPr>
              <a:t>Density</a:t>
            </a:r>
          </a:p>
          <a:p>
            <a:pPr marL="285750" indent="-285750"/>
            <a:r>
              <a:rPr lang="en-US">
                <a:solidFill>
                  <a:schemeClr val="dk1"/>
                </a:solidFill>
              </a:rPr>
              <a:t>Residual Sugars</a:t>
            </a:r>
          </a:p>
          <a:p>
            <a:pPr marL="0" lvl="0" indent="0" algn="l" rtl="0">
              <a:spcBef>
                <a:spcPts val="0"/>
              </a:spcBef>
              <a:spcAft>
                <a:spcPts val="0"/>
              </a:spcAft>
              <a:buNone/>
            </a:pPr>
            <a:endParaRPr lang="en-US">
              <a:solidFill>
                <a:schemeClr val="dk1"/>
              </a:solidFill>
            </a:endParaRPr>
          </a:p>
          <a:p>
            <a:pPr marL="0" indent="0">
              <a:buNone/>
            </a:pPr>
            <a:r>
              <a:rPr lang="en-US">
                <a:solidFill>
                  <a:schemeClr val="dk1"/>
                </a:solidFill>
              </a:rPr>
              <a:t>Based on the fermentation process when more of the sugars are fermented out the alcohol content increases, and the alcohol content reduces the density. There is likely additional effects to the quality due to the effects of fermentation. These are the most influential covariates that we estimated.</a:t>
            </a:r>
          </a:p>
        </p:txBody>
      </p:sp>
      <p:sp>
        <p:nvSpPr>
          <p:cNvPr id="471" name="Google Shape;471;p54"/>
          <p:cNvSpPr txBox="1">
            <a:spLocks noGrp="1"/>
          </p:cNvSpPr>
          <p:nvPr>
            <p:ph type="title"/>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Potential Covariates </a:t>
            </a:r>
            <a:endParaRPr/>
          </a:p>
        </p:txBody>
      </p:sp>
      <p:sp>
        <p:nvSpPr>
          <p:cNvPr id="472" name="Google Shape;472;p54"/>
          <p:cNvSpPr/>
          <p:nvPr/>
        </p:nvSpPr>
        <p:spPr>
          <a:xfrm flipH="1">
            <a:off x="5432850" y="2105869"/>
            <a:ext cx="3114600" cy="4156500"/>
          </a:xfrm>
          <a:prstGeom prst="round2SameRect">
            <a:avLst>
              <a:gd name="adj1" fmla="val 50000"/>
              <a:gd name="adj2" fmla="val 0"/>
            </a:avLst>
          </a:prstGeom>
          <a:solidFill>
            <a:schemeClr val="dk2"/>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4"/>
          <p:cNvSpPr/>
          <p:nvPr/>
        </p:nvSpPr>
        <p:spPr>
          <a:xfrm flipH="1">
            <a:off x="5149970" y="2070551"/>
            <a:ext cx="3114600" cy="4156500"/>
          </a:xfrm>
          <a:prstGeom prst="round2SameRect">
            <a:avLst>
              <a:gd name="adj1" fmla="val 50000"/>
              <a:gd name="adj2"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4" name="Google Shape;474;p54"/>
          <p:cNvPicPr preferRelativeResize="0"/>
          <p:nvPr/>
        </p:nvPicPr>
        <p:blipFill>
          <a:blip r:embed="rId3">
            <a:alphaModFix/>
          </a:blip>
          <a:stretch>
            <a:fillRect/>
          </a:stretch>
        </p:blipFill>
        <p:spPr>
          <a:xfrm>
            <a:off x="5634035" y="1587600"/>
            <a:ext cx="3027440" cy="3670927"/>
          </a:xfrm>
          <a:prstGeom prst="rect">
            <a:avLst/>
          </a:prstGeom>
          <a:noFill/>
          <a:ln>
            <a:noFill/>
          </a:ln>
        </p:spPr>
      </p:pic>
      <p:pic>
        <p:nvPicPr>
          <p:cNvPr id="475" name="Google Shape;475;p54"/>
          <p:cNvPicPr preferRelativeResize="0"/>
          <p:nvPr/>
        </p:nvPicPr>
        <p:blipFill>
          <a:blip r:embed="rId4">
            <a:alphaModFix amt="29000"/>
          </a:blip>
          <a:stretch>
            <a:fillRect/>
          </a:stretch>
        </p:blipFill>
        <p:spPr>
          <a:xfrm>
            <a:off x="7359008" y="268600"/>
            <a:ext cx="2620590" cy="31700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36"/>
        <p:cNvGrpSpPr/>
        <p:nvPr/>
      </p:nvGrpSpPr>
      <p:grpSpPr>
        <a:xfrm>
          <a:off x="0" y="0"/>
          <a:ext cx="0" cy="0"/>
          <a:chOff x="0" y="0"/>
          <a:chExt cx="0" cy="0"/>
        </a:xfrm>
      </p:grpSpPr>
      <p:sp>
        <p:nvSpPr>
          <p:cNvPr id="637" name="Google Shape;637;p67"/>
          <p:cNvSpPr txBox="1">
            <a:spLocks noGrp="1"/>
          </p:cNvSpPr>
          <p:nvPr>
            <p:ph type="title"/>
          </p:nvPr>
        </p:nvSpPr>
        <p:spPr>
          <a:xfrm>
            <a:off x="787275" y="991300"/>
            <a:ext cx="3592800" cy="1661100"/>
          </a:xfrm>
          <a:prstGeom prst="rect">
            <a:avLst/>
          </a:prstGeom>
        </p:spPr>
        <p:txBody>
          <a:bodyPr spcFirstLastPara="1" wrap="square" lIns="91425" tIns="91425" rIns="91425" bIns="91425" anchor="b" anchorCtr="0">
            <a:noAutofit/>
          </a:bodyPr>
          <a:lstStyle/>
          <a:p>
            <a:pPr marL="0" lvl="0" indent="0" algn="r">
              <a:spcBef>
                <a:spcPts val="0"/>
              </a:spcBef>
              <a:spcAft>
                <a:spcPts val="0"/>
              </a:spcAft>
              <a:buNone/>
            </a:pPr>
            <a:r>
              <a:rPr lang="en">
                <a:solidFill>
                  <a:schemeClr val="accent1"/>
                </a:solidFill>
              </a:rPr>
              <a:t>Conclusion</a:t>
            </a:r>
            <a:endParaRPr lang="en-US"/>
          </a:p>
        </p:txBody>
      </p:sp>
      <p:sp>
        <p:nvSpPr>
          <p:cNvPr id="638" name="Google Shape;638;p67"/>
          <p:cNvSpPr txBox="1">
            <a:spLocks noGrp="1"/>
          </p:cNvSpPr>
          <p:nvPr>
            <p:ph type="subTitle" idx="1"/>
          </p:nvPr>
        </p:nvSpPr>
        <p:spPr>
          <a:xfrm>
            <a:off x="787275" y="2804600"/>
            <a:ext cx="3592800" cy="1347600"/>
          </a:xfrm>
          <a:prstGeom prst="rect">
            <a:avLst/>
          </a:prstGeom>
        </p:spPr>
        <p:txBody>
          <a:bodyPr spcFirstLastPara="1" wrap="square" lIns="91425" tIns="91425" rIns="91425" bIns="91425" anchor="ctr" anchorCtr="0">
            <a:noAutofit/>
          </a:bodyPr>
          <a:lstStyle/>
          <a:p>
            <a:pPr marL="0" indent="0"/>
            <a:r>
              <a:rPr lang="en" dirty="0"/>
              <a:t>There are many factors involved in making great wine. We recommend to focus on low density, high </a:t>
            </a:r>
            <a:r>
              <a:rPr lang="en"/>
              <a:t>abv, and to find a good balance of sugar and acidity.</a:t>
            </a:r>
            <a:endParaRPr lang="en" dirty="0"/>
          </a:p>
        </p:txBody>
      </p:sp>
      <p:pic>
        <p:nvPicPr>
          <p:cNvPr id="639" name="Google Shape;639;p67"/>
          <p:cNvPicPr preferRelativeResize="0"/>
          <p:nvPr/>
        </p:nvPicPr>
        <p:blipFill rotWithShape="1">
          <a:blip r:embed="rId3">
            <a:alphaModFix/>
          </a:blip>
          <a:srcRect l="43750"/>
          <a:stretch/>
        </p:blipFill>
        <p:spPr>
          <a:xfrm>
            <a:off x="4803225" y="924700"/>
            <a:ext cx="3474000" cy="3474000"/>
          </a:xfrm>
          <a:prstGeom prst="ellipse">
            <a:avLst/>
          </a:prstGeom>
          <a:noFill/>
          <a:ln>
            <a:noFill/>
          </a:ln>
        </p:spPr>
      </p:pic>
      <p:sp>
        <p:nvSpPr>
          <p:cNvPr id="640" name="Google Shape;640;p67"/>
          <p:cNvSpPr/>
          <p:nvPr/>
        </p:nvSpPr>
        <p:spPr>
          <a:xfrm>
            <a:off x="4955625" y="857075"/>
            <a:ext cx="3474000" cy="34740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7"/>
          <p:cNvSpPr/>
          <p:nvPr/>
        </p:nvSpPr>
        <p:spPr>
          <a:xfrm>
            <a:off x="257383" y="4506700"/>
            <a:ext cx="2772037" cy="655607"/>
          </a:xfrm>
          <a:prstGeom prst="rect">
            <a:avLst/>
          </a:prstGeom>
        </p:spPr>
        <p:txBody>
          <a:bodyPr>
            <a:prstTxWarp prst="textPlain">
              <a:avLst/>
            </a:prstTxWarp>
          </a:bodyPr>
          <a:lstStyle/>
          <a:p>
            <a:pPr lvl="0" algn="ctr"/>
            <a:r>
              <a:rPr b="0" i="0">
                <a:ln>
                  <a:noFill/>
                </a:ln>
                <a:solidFill>
                  <a:srgbClr val="F6EEE8">
                    <a:alpha val="44690"/>
                  </a:srgbClr>
                </a:solidFill>
                <a:latin typeface="Alex Brush"/>
              </a:rPr>
              <a:t>Red wine</a:t>
            </a:r>
          </a:p>
        </p:txBody>
      </p:sp>
      <p:pic>
        <p:nvPicPr>
          <p:cNvPr id="642" name="Google Shape;642;p67"/>
          <p:cNvPicPr preferRelativeResize="0"/>
          <p:nvPr/>
        </p:nvPicPr>
        <p:blipFill>
          <a:blip r:embed="rId4">
            <a:alphaModFix/>
          </a:blip>
          <a:stretch>
            <a:fillRect/>
          </a:stretch>
        </p:blipFill>
        <p:spPr>
          <a:xfrm rot="-651943">
            <a:off x="7221411" y="3382005"/>
            <a:ext cx="1258750" cy="130923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41"/>
        <p:cNvGrpSpPr/>
        <p:nvPr/>
      </p:nvGrpSpPr>
      <p:grpSpPr>
        <a:xfrm>
          <a:off x="0" y="0"/>
          <a:ext cx="0" cy="0"/>
          <a:chOff x="0" y="0"/>
          <a:chExt cx="0" cy="0"/>
        </a:xfrm>
      </p:grpSpPr>
      <p:sp>
        <p:nvSpPr>
          <p:cNvPr id="843" name="Google Shape;843;p76"/>
          <p:cNvSpPr txBox="1">
            <a:spLocks noGrp="1"/>
          </p:cNvSpPr>
          <p:nvPr>
            <p:ph type="title"/>
          </p:nvPr>
        </p:nvSpPr>
        <p:spPr>
          <a:xfrm>
            <a:off x="2433225" y="539500"/>
            <a:ext cx="4277700" cy="11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844" name="Google Shape;844;p76"/>
          <p:cNvSpPr txBox="1">
            <a:spLocks noGrp="1"/>
          </p:cNvSpPr>
          <p:nvPr>
            <p:ph type="subTitle" idx="1"/>
          </p:nvPr>
        </p:nvSpPr>
        <p:spPr>
          <a:xfrm>
            <a:off x="2941938" y="1591500"/>
            <a:ext cx="3260100" cy="121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a:solidFill>
                  <a:schemeClr val="accent1"/>
                </a:solidFill>
              </a:rPr>
              <a:t>Do you have any questions?</a:t>
            </a:r>
            <a:endParaRPr>
              <a:solidFill>
                <a:schemeClr val="accent1"/>
              </a:solidFill>
            </a:endParaRPr>
          </a:p>
        </p:txBody>
      </p:sp>
      <p:sp>
        <p:nvSpPr>
          <p:cNvPr id="856" name="Google Shape;856;p76"/>
          <p:cNvSpPr txBox="1"/>
          <p:nvPr/>
        </p:nvSpPr>
        <p:spPr>
          <a:xfrm>
            <a:off x="3072000" y="4330071"/>
            <a:ext cx="3000000" cy="2763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accent1"/>
                </a:solidFill>
                <a:latin typeface="Actor"/>
                <a:ea typeface="Actor"/>
                <a:cs typeface="Actor"/>
                <a:sym typeface="Actor"/>
              </a:rPr>
              <a:t>Please keep this slide for attribution</a:t>
            </a:r>
            <a:endParaRPr>
              <a:solidFill>
                <a:schemeClr val="accent1"/>
              </a:solidFill>
              <a:latin typeface="Actor"/>
              <a:ea typeface="Actor"/>
              <a:cs typeface="Actor"/>
              <a:sym typeface="Actor"/>
            </a:endParaRPr>
          </a:p>
        </p:txBody>
      </p:sp>
      <p:pic>
        <p:nvPicPr>
          <p:cNvPr id="857" name="Google Shape;857;p76"/>
          <p:cNvPicPr preferRelativeResize="0"/>
          <p:nvPr/>
        </p:nvPicPr>
        <p:blipFill>
          <a:blip r:embed="rId3">
            <a:alphaModFix/>
          </a:blip>
          <a:stretch>
            <a:fillRect/>
          </a:stretch>
        </p:blipFill>
        <p:spPr>
          <a:xfrm>
            <a:off x="6248000" y="2598575"/>
            <a:ext cx="2914324" cy="2508727"/>
          </a:xfrm>
          <a:prstGeom prst="rect">
            <a:avLst/>
          </a:prstGeom>
          <a:noFill/>
          <a:ln>
            <a:noFill/>
          </a:ln>
        </p:spPr>
      </p:pic>
      <p:pic>
        <p:nvPicPr>
          <p:cNvPr id="858" name="Google Shape;858;p76"/>
          <p:cNvPicPr preferRelativeResize="0"/>
          <p:nvPr/>
        </p:nvPicPr>
        <p:blipFill>
          <a:blip r:embed="rId4">
            <a:alphaModFix/>
          </a:blip>
          <a:stretch>
            <a:fillRect/>
          </a:stretch>
        </p:blipFill>
        <p:spPr>
          <a:xfrm>
            <a:off x="476176" y="1139075"/>
            <a:ext cx="1454676" cy="3892024"/>
          </a:xfrm>
          <a:prstGeom prst="rect">
            <a:avLst/>
          </a:prstGeom>
          <a:noFill/>
          <a:ln>
            <a:noFill/>
          </a:ln>
        </p:spPr>
      </p:pic>
      <p:pic>
        <p:nvPicPr>
          <p:cNvPr id="859" name="Google Shape;859;p76"/>
          <p:cNvPicPr preferRelativeResize="0"/>
          <p:nvPr/>
        </p:nvPicPr>
        <p:blipFill>
          <a:blip r:embed="rId5">
            <a:alphaModFix/>
          </a:blip>
          <a:stretch>
            <a:fillRect/>
          </a:stretch>
        </p:blipFill>
        <p:spPr>
          <a:xfrm>
            <a:off x="961410" y="4254775"/>
            <a:ext cx="1630416" cy="8887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845"/>
        <p:cNvGrpSpPr/>
        <p:nvPr/>
      </p:nvGrpSpPr>
      <p:grpSpPr>
        <a:xfrm>
          <a:off x="0" y="0"/>
          <a:ext cx="0" cy="0"/>
          <a:chOff x="0" y="0"/>
          <a:chExt cx="0" cy="0"/>
        </a:xfrm>
      </p:grpSpPr>
      <p:pic>
        <p:nvPicPr>
          <p:cNvPr id="12846" name="Google Shape;12846;p9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91"/>
        <p:cNvGrpSpPr/>
        <p:nvPr/>
      </p:nvGrpSpPr>
      <p:grpSpPr>
        <a:xfrm>
          <a:off x="0" y="0"/>
          <a:ext cx="0" cy="0"/>
          <a:chOff x="0" y="0"/>
          <a:chExt cx="0" cy="0"/>
        </a:xfrm>
      </p:grpSpPr>
      <p:sp>
        <p:nvSpPr>
          <p:cNvPr id="293" name="Google Shape;293;p47"/>
          <p:cNvSpPr txBox="1">
            <a:spLocks noGrp="1"/>
          </p:cNvSpPr>
          <p:nvPr>
            <p:ph type="subTitle" idx="2"/>
          </p:nvPr>
        </p:nvSpPr>
        <p:spPr>
          <a:xfrm>
            <a:off x="5534176" y="1712850"/>
            <a:ext cx="2494800" cy="384000"/>
          </a:xfrm>
          <a:prstGeom prst="rect">
            <a:avLst/>
          </a:prstGeom>
        </p:spPr>
        <p:txBody>
          <a:bodyPr spcFirstLastPara="1" wrap="square" lIns="91425" tIns="91425" rIns="91425" bIns="91425" anchor="ctr" anchorCtr="0">
            <a:noAutofit/>
          </a:bodyPr>
          <a:lstStyle/>
          <a:p>
            <a:pPr marL="0" lvl="0" indent="0" algn="l" rtl="0">
              <a:spcBef>
                <a:spcPts val="0"/>
              </a:spcBef>
              <a:spcAft>
                <a:spcPts val="400"/>
              </a:spcAft>
              <a:buNone/>
            </a:pPr>
            <a:r>
              <a:rPr lang="en-US"/>
              <a:t>Factors and details</a:t>
            </a:r>
            <a:endParaRPr/>
          </a:p>
        </p:txBody>
      </p:sp>
      <p:sp>
        <p:nvSpPr>
          <p:cNvPr id="298" name="Google Shape;298;p47"/>
          <p:cNvSpPr txBox="1">
            <a:spLocks noGrp="1"/>
          </p:cNvSpPr>
          <p:nvPr>
            <p:ph type="title" idx="9"/>
          </p:nvPr>
        </p:nvSpPr>
        <p:spPr>
          <a:xfrm>
            <a:off x="1070100" y="1725450"/>
            <a:ext cx="891600" cy="9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99" name="Google Shape;299;p47"/>
          <p:cNvSpPr txBox="1">
            <a:spLocks noGrp="1"/>
          </p:cNvSpPr>
          <p:nvPr>
            <p:ph type="subTitle" idx="4"/>
          </p:nvPr>
        </p:nvSpPr>
        <p:spPr>
          <a:xfrm>
            <a:off x="2086451" y="2097600"/>
            <a:ext cx="2494800" cy="5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t>Data visualization</a:t>
            </a:r>
            <a:endParaRPr/>
          </a:p>
        </p:txBody>
      </p:sp>
      <p:cxnSp>
        <p:nvCxnSpPr>
          <p:cNvPr id="301" name="Google Shape;301;p47"/>
          <p:cNvCxnSpPr/>
          <p:nvPr/>
        </p:nvCxnSpPr>
        <p:spPr>
          <a:xfrm>
            <a:off x="2024075" y="1725450"/>
            <a:ext cx="0" cy="920400"/>
          </a:xfrm>
          <a:prstGeom prst="straightConnector1">
            <a:avLst/>
          </a:prstGeom>
          <a:noFill/>
          <a:ln w="19050" cap="flat" cmpd="sng">
            <a:solidFill>
              <a:schemeClr val="dk2"/>
            </a:solidFill>
            <a:prstDash val="solid"/>
            <a:round/>
            <a:headEnd type="none" w="med" len="med"/>
            <a:tailEnd type="none" w="med" len="med"/>
          </a:ln>
        </p:spPr>
      </p:cxnSp>
      <p:cxnSp>
        <p:nvCxnSpPr>
          <p:cNvPr id="303" name="Google Shape;303;p47"/>
          <p:cNvCxnSpPr/>
          <p:nvPr/>
        </p:nvCxnSpPr>
        <p:spPr>
          <a:xfrm>
            <a:off x="5472850" y="1725450"/>
            <a:ext cx="0" cy="920400"/>
          </a:xfrm>
          <a:prstGeom prst="straightConnector1">
            <a:avLst/>
          </a:prstGeom>
          <a:noFill/>
          <a:ln w="19050" cap="flat" cmpd="sng">
            <a:solidFill>
              <a:schemeClr val="dk2"/>
            </a:solidFill>
            <a:prstDash val="solid"/>
            <a:round/>
            <a:headEnd type="none" w="med" len="med"/>
            <a:tailEnd type="none" w="med" len="med"/>
          </a:ln>
        </p:spPr>
      </p:cxnSp>
      <p:sp>
        <p:nvSpPr>
          <p:cNvPr id="305" name="Google Shape;305;p47"/>
          <p:cNvSpPr txBox="1">
            <a:spLocks noGrp="1"/>
          </p:cNvSpPr>
          <p:nvPr>
            <p:ph type="title" idx="8"/>
          </p:nvPr>
        </p:nvSpPr>
        <p:spPr>
          <a:xfrm>
            <a:off x="717750" y="539500"/>
            <a:ext cx="77085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306" name="Google Shape;306;p47"/>
          <p:cNvSpPr/>
          <p:nvPr/>
        </p:nvSpPr>
        <p:spPr>
          <a:xfrm>
            <a:off x="5131433" y="4499075"/>
            <a:ext cx="2711466" cy="636901"/>
          </a:xfrm>
          <a:prstGeom prst="rect">
            <a:avLst/>
          </a:prstGeom>
        </p:spPr>
        <p:txBody>
          <a:bodyPr>
            <a:prstTxWarp prst="textPlain">
              <a:avLst/>
            </a:prstTxWarp>
          </a:bodyPr>
          <a:lstStyle/>
          <a:p>
            <a:pPr lvl="0" algn="ctr"/>
            <a:r>
              <a:rPr b="0" i="0">
                <a:ln>
                  <a:noFill/>
                </a:ln>
                <a:solidFill>
                  <a:srgbClr val="551C36">
                    <a:alpha val="43020"/>
                  </a:srgbClr>
                </a:solidFill>
                <a:latin typeface="Alex Brush"/>
              </a:rPr>
              <a:t>Contents</a:t>
            </a:r>
          </a:p>
        </p:txBody>
      </p:sp>
      <p:sp>
        <p:nvSpPr>
          <p:cNvPr id="307" name="Google Shape;307;p47"/>
          <p:cNvSpPr txBox="1">
            <a:spLocks noGrp="1"/>
          </p:cNvSpPr>
          <p:nvPr>
            <p:ph type="title" idx="13"/>
          </p:nvPr>
        </p:nvSpPr>
        <p:spPr>
          <a:xfrm>
            <a:off x="4523225" y="1725450"/>
            <a:ext cx="890100" cy="9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08" name="Google Shape;308;p47"/>
          <p:cNvSpPr txBox="1">
            <a:spLocks noGrp="1"/>
          </p:cNvSpPr>
          <p:nvPr>
            <p:ph type="subTitle" idx="15"/>
          </p:nvPr>
        </p:nvSpPr>
        <p:spPr>
          <a:xfrm>
            <a:off x="2086451" y="1712850"/>
            <a:ext cx="2494800" cy="38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EDA</a:t>
            </a:r>
            <a:endParaRPr/>
          </a:p>
        </p:txBody>
      </p:sp>
      <p:sp>
        <p:nvSpPr>
          <p:cNvPr id="3" name="Google Shape;299;p47">
            <a:extLst>
              <a:ext uri="{FF2B5EF4-FFF2-40B4-BE49-F238E27FC236}">
                <a16:creationId xmlns:a16="http://schemas.microsoft.com/office/drawing/2014/main" id="{B5FEFE2D-2FB7-3AE7-017C-33046874B58C}"/>
              </a:ext>
            </a:extLst>
          </p:cNvPr>
          <p:cNvSpPr txBox="1">
            <a:spLocks/>
          </p:cNvSpPr>
          <p:nvPr/>
        </p:nvSpPr>
        <p:spPr>
          <a:xfrm>
            <a:off x="5520367" y="2093299"/>
            <a:ext cx="2494800" cy="53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3"/>
              </a:buClr>
              <a:buSzPts val="1400"/>
              <a:buFont typeface="Actor"/>
              <a:buNone/>
              <a:defRPr sz="1400" b="0" i="0" u="none" strike="noStrike" cap="none">
                <a:solidFill>
                  <a:schemeClr val="dk1"/>
                </a:solidFill>
                <a:latin typeface="Actor"/>
                <a:ea typeface="Actor"/>
                <a:cs typeface="Actor"/>
                <a:sym typeface="Actor"/>
              </a:defRPr>
            </a:lvl1pPr>
            <a:lvl2pPr marL="914400" marR="0" lvl="1" indent="-317500" algn="ctr" rtl="0">
              <a:lnSpc>
                <a:spcPct val="100000"/>
              </a:lnSpc>
              <a:spcBef>
                <a:spcPts val="0"/>
              </a:spcBef>
              <a:spcAft>
                <a:spcPts val="0"/>
              </a:spcAft>
              <a:buClr>
                <a:schemeClr val="accent3"/>
              </a:buClr>
              <a:buSzPts val="1400"/>
              <a:buFont typeface="Actor"/>
              <a:buNone/>
              <a:defRPr sz="1400" b="0" i="0" u="none" strike="noStrike" cap="none">
                <a:solidFill>
                  <a:schemeClr val="accent3"/>
                </a:solidFill>
                <a:latin typeface="Actor"/>
                <a:ea typeface="Actor"/>
                <a:cs typeface="Actor"/>
                <a:sym typeface="Actor"/>
              </a:defRPr>
            </a:lvl2pPr>
            <a:lvl3pPr marL="1371600" marR="0" lvl="2" indent="-317500" algn="ctr" rtl="0">
              <a:lnSpc>
                <a:spcPct val="100000"/>
              </a:lnSpc>
              <a:spcBef>
                <a:spcPts val="0"/>
              </a:spcBef>
              <a:spcAft>
                <a:spcPts val="0"/>
              </a:spcAft>
              <a:buClr>
                <a:schemeClr val="accent3"/>
              </a:buClr>
              <a:buSzPts val="1400"/>
              <a:buFont typeface="Actor"/>
              <a:buNone/>
              <a:defRPr sz="1400" b="0" i="0" u="none" strike="noStrike" cap="none">
                <a:solidFill>
                  <a:schemeClr val="accent3"/>
                </a:solidFill>
                <a:latin typeface="Actor"/>
                <a:ea typeface="Actor"/>
                <a:cs typeface="Actor"/>
                <a:sym typeface="Actor"/>
              </a:defRPr>
            </a:lvl3pPr>
            <a:lvl4pPr marL="1828800" marR="0" lvl="3" indent="-317500" algn="ctr" rtl="0">
              <a:lnSpc>
                <a:spcPct val="100000"/>
              </a:lnSpc>
              <a:spcBef>
                <a:spcPts val="0"/>
              </a:spcBef>
              <a:spcAft>
                <a:spcPts val="0"/>
              </a:spcAft>
              <a:buClr>
                <a:schemeClr val="accent3"/>
              </a:buClr>
              <a:buSzPts val="1400"/>
              <a:buFont typeface="Actor"/>
              <a:buNone/>
              <a:defRPr sz="1400" b="0" i="0" u="none" strike="noStrike" cap="none">
                <a:solidFill>
                  <a:schemeClr val="accent3"/>
                </a:solidFill>
                <a:latin typeface="Actor"/>
                <a:ea typeface="Actor"/>
                <a:cs typeface="Actor"/>
                <a:sym typeface="Actor"/>
              </a:defRPr>
            </a:lvl4pPr>
            <a:lvl5pPr marL="2286000" marR="0" lvl="4" indent="-317500" algn="ctr" rtl="0">
              <a:lnSpc>
                <a:spcPct val="100000"/>
              </a:lnSpc>
              <a:spcBef>
                <a:spcPts val="0"/>
              </a:spcBef>
              <a:spcAft>
                <a:spcPts val="0"/>
              </a:spcAft>
              <a:buClr>
                <a:schemeClr val="accent3"/>
              </a:buClr>
              <a:buSzPts val="1400"/>
              <a:buFont typeface="Actor"/>
              <a:buNone/>
              <a:defRPr sz="1400" b="0" i="0" u="none" strike="noStrike" cap="none">
                <a:solidFill>
                  <a:schemeClr val="accent3"/>
                </a:solidFill>
                <a:latin typeface="Actor"/>
                <a:ea typeface="Actor"/>
                <a:cs typeface="Actor"/>
                <a:sym typeface="Actor"/>
              </a:defRPr>
            </a:lvl5pPr>
            <a:lvl6pPr marL="2743200" marR="0" lvl="5" indent="-317500" algn="ctr" rtl="0">
              <a:lnSpc>
                <a:spcPct val="100000"/>
              </a:lnSpc>
              <a:spcBef>
                <a:spcPts val="0"/>
              </a:spcBef>
              <a:spcAft>
                <a:spcPts val="0"/>
              </a:spcAft>
              <a:buClr>
                <a:schemeClr val="accent3"/>
              </a:buClr>
              <a:buSzPts val="1400"/>
              <a:buFont typeface="Actor"/>
              <a:buNone/>
              <a:defRPr sz="1400" b="0" i="0" u="none" strike="noStrike" cap="none">
                <a:solidFill>
                  <a:schemeClr val="accent3"/>
                </a:solidFill>
                <a:latin typeface="Actor"/>
                <a:ea typeface="Actor"/>
                <a:cs typeface="Actor"/>
                <a:sym typeface="Actor"/>
              </a:defRPr>
            </a:lvl6pPr>
            <a:lvl7pPr marL="3200400" marR="0" lvl="6" indent="-317500" algn="ctr" rtl="0">
              <a:lnSpc>
                <a:spcPct val="100000"/>
              </a:lnSpc>
              <a:spcBef>
                <a:spcPts val="0"/>
              </a:spcBef>
              <a:spcAft>
                <a:spcPts val="0"/>
              </a:spcAft>
              <a:buClr>
                <a:schemeClr val="accent3"/>
              </a:buClr>
              <a:buSzPts val="1400"/>
              <a:buFont typeface="Actor"/>
              <a:buNone/>
              <a:defRPr sz="1400" b="0" i="0" u="none" strike="noStrike" cap="none">
                <a:solidFill>
                  <a:schemeClr val="accent3"/>
                </a:solidFill>
                <a:latin typeface="Actor"/>
                <a:ea typeface="Actor"/>
                <a:cs typeface="Actor"/>
                <a:sym typeface="Actor"/>
              </a:defRPr>
            </a:lvl7pPr>
            <a:lvl8pPr marL="3657600" marR="0" lvl="7" indent="-317500" algn="ctr" rtl="0">
              <a:lnSpc>
                <a:spcPct val="100000"/>
              </a:lnSpc>
              <a:spcBef>
                <a:spcPts val="0"/>
              </a:spcBef>
              <a:spcAft>
                <a:spcPts val="0"/>
              </a:spcAft>
              <a:buClr>
                <a:schemeClr val="accent3"/>
              </a:buClr>
              <a:buSzPts val="1400"/>
              <a:buFont typeface="Actor"/>
              <a:buNone/>
              <a:defRPr sz="1400" b="0" i="0" u="none" strike="noStrike" cap="none">
                <a:solidFill>
                  <a:schemeClr val="accent3"/>
                </a:solidFill>
                <a:latin typeface="Actor"/>
                <a:ea typeface="Actor"/>
                <a:cs typeface="Actor"/>
                <a:sym typeface="Actor"/>
              </a:defRPr>
            </a:lvl8pPr>
            <a:lvl9pPr marL="4114800" marR="0" lvl="8" indent="-317500" algn="ctr" rtl="0">
              <a:lnSpc>
                <a:spcPct val="100000"/>
              </a:lnSpc>
              <a:spcBef>
                <a:spcPts val="0"/>
              </a:spcBef>
              <a:spcAft>
                <a:spcPts val="0"/>
              </a:spcAft>
              <a:buClr>
                <a:schemeClr val="accent3"/>
              </a:buClr>
              <a:buSzPts val="1400"/>
              <a:buFont typeface="Actor"/>
              <a:buNone/>
              <a:defRPr sz="1400" b="0" i="0" u="none" strike="noStrike" cap="none">
                <a:solidFill>
                  <a:schemeClr val="accent3"/>
                </a:solidFill>
                <a:latin typeface="Actor"/>
                <a:ea typeface="Actor"/>
                <a:cs typeface="Actor"/>
                <a:sym typeface="Actor"/>
              </a:defRPr>
            </a:lvl9pPr>
          </a:lstStyle>
          <a:p>
            <a:pPr marL="0" indent="0">
              <a:buClr>
                <a:schemeClr val="dk1"/>
              </a:buClr>
              <a:buSzPts val="1100"/>
            </a:pPr>
            <a:r>
              <a:rPr lang="en-US"/>
              <a:t>Key variables for predictability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13"/>
        <p:cNvGrpSpPr/>
        <p:nvPr/>
      </p:nvGrpSpPr>
      <p:grpSpPr>
        <a:xfrm>
          <a:off x="0" y="0"/>
          <a:ext cx="0" cy="0"/>
          <a:chOff x="0" y="0"/>
          <a:chExt cx="0" cy="0"/>
        </a:xfrm>
      </p:grpSpPr>
      <p:sp>
        <p:nvSpPr>
          <p:cNvPr id="314" name="Google Shape;314;p48"/>
          <p:cNvSpPr txBox="1">
            <a:spLocks noGrp="1"/>
          </p:cNvSpPr>
          <p:nvPr>
            <p:ph type="title"/>
          </p:nvPr>
        </p:nvSpPr>
        <p:spPr>
          <a:xfrm>
            <a:off x="1316850" y="1331050"/>
            <a:ext cx="4045200" cy="9162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315" name="Google Shape;315;p48"/>
          <p:cNvSpPr txBox="1">
            <a:spLocks noGrp="1"/>
          </p:cNvSpPr>
          <p:nvPr>
            <p:ph type="subTitle" idx="1"/>
          </p:nvPr>
        </p:nvSpPr>
        <p:spPr>
          <a:xfrm>
            <a:off x="1316850" y="2334725"/>
            <a:ext cx="4045200" cy="1543500"/>
          </a:xfrm>
          <a:prstGeom prst="rect">
            <a:avLst/>
          </a:prstGeom>
        </p:spPr>
        <p:txBody>
          <a:bodyPr spcFirstLastPara="1" wrap="square" lIns="91425" tIns="91425" rIns="91425" bIns="91425" anchor="ctr" anchorCtr="0">
            <a:noAutofit/>
          </a:bodyPr>
          <a:lstStyle/>
          <a:p>
            <a:r>
              <a:rPr lang="en-US">
                <a:solidFill>
                  <a:schemeClr val="accent1"/>
                </a:solidFill>
              </a:rPr>
              <a:t> What variables result in the best quality wines? </a:t>
            </a:r>
          </a:p>
          <a:p>
            <a:pPr marL="0" lvl="0" indent="0" algn="ctr">
              <a:spcBef>
                <a:spcPts val="0"/>
              </a:spcBef>
              <a:spcAft>
                <a:spcPts val="0"/>
              </a:spcAft>
              <a:buNone/>
            </a:pPr>
            <a:endParaRPr lang="en-US">
              <a:solidFill>
                <a:schemeClr val="accent1"/>
              </a:solidFill>
            </a:endParaRPr>
          </a:p>
        </p:txBody>
      </p:sp>
      <p:pic>
        <p:nvPicPr>
          <p:cNvPr id="316" name="Google Shape;316;p48"/>
          <p:cNvPicPr preferRelativeResize="0"/>
          <p:nvPr/>
        </p:nvPicPr>
        <p:blipFill>
          <a:blip r:embed="rId3">
            <a:alphaModFix amt="38000"/>
          </a:blip>
          <a:stretch>
            <a:fillRect/>
          </a:stretch>
        </p:blipFill>
        <p:spPr>
          <a:xfrm>
            <a:off x="6151183" y="268600"/>
            <a:ext cx="2620590" cy="3170099"/>
          </a:xfrm>
          <a:prstGeom prst="rect">
            <a:avLst/>
          </a:prstGeom>
          <a:noFill/>
          <a:ln>
            <a:noFill/>
          </a:ln>
        </p:spPr>
      </p:pic>
      <p:cxnSp>
        <p:nvCxnSpPr>
          <p:cNvPr id="317" name="Google Shape;317;p48"/>
          <p:cNvCxnSpPr/>
          <p:nvPr/>
        </p:nvCxnSpPr>
        <p:spPr>
          <a:xfrm>
            <a:off x="1539825" y="2313775"/>
            <a:ext cx="3668100" cy="0"/>
          </a:xfrm>
          <a:prstGeom prst="straightConnector1">
            <a:avLst/>
          </a:prstGeom>
          <a:noFill/>
          <a:ln w="19050" cap="flat" cmpd="sng">
            <a:solidFill>
              <a:schemeClr val="accent1"/>
            </a:solidFill>
            <a:prstDash val="solid"/>
            <a:round/>
            <a:headEnd type="none" w="med" len="med"/>
            <a:tailEnd type="none" w="med" len="med"/>
          </a:ln>
        </p:spPr>
      </p:cxnSp>
      <p:sp>
        <p:nvSpPr>
          <p:cNvPr id="318" name="Google Shape;318;p48"/>
          <p:cNvSpPr/>
          <p:nvPr/>
        </p:nvSpPr>
        <p:spPr>
          <a:xfrm>
            <a:off x="266650" y="4438875"/>
            <a:ext cx="3973928" cy="704626"/>
          </a:xfrm>
          <a:prstGeom prst="rect">
            <a:avLst/>
          </a:prstGeom>
        </p:spPr>
        <p:txBody>
          <a:bodyPr>
            <a:prstTxWarp prst="textPlain">
              <a:avLst/>
            </a:prstTxWarp>
          </a:bodyPr>
          <a:lstStyle/>
          <a:p>
            <a:pPr lvl="0" algn="ctr"/>
            <a:r>
              <a:rPr b="0" i="0">
                <a:ln>
                  <a:noFill/>
                </a:ln>
                <a:solidFill>
                  <a:srgbClr val="F6EEE8">
                    <a:alpha val="33520"/>
                  </a:srgbClr>
                </a:solidFill>
                <a:latin typeface="Alex Brush"/>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22"/>
        <p:cNvGrpSpPr/>
        <p:nvPr/>
      </p:nvGrpSpPr>
      <p:grpSpPr>
        <a:xfrm>
          <a:off x="0" y="0"/>
          <a:ext cx="0" cy="0"/>
          <a:chOff x="0" y="0"/>
          <a:chExt cx="0" cy="0"/>
        </a:xfrm>
      </p:grpSpPr>
      <p:pic>
        <p:nvPicPr>
          <p:cNvPr id="323" name="Google Shape;323;p49"/>
          <p:cNvPicPr preferRelativeResize="0"/>
          <p:nvPr/>
        </p:nvPicPr>
        <p:blipFill>
          <a:blip r:embed="rId3">
            <a:alphaModFix/>
          </a:blip>
          <a:stretch>
            <a:fillRect/>
          </a:stretch>
        </p:blipFill>
        <p:spPr>
          <a:xfrm flipH="1">
            <a:off x="5293903" y="2004225"/>
            <a:ext cx="3487048" cy="3001750"/>
          </a:xfrm>
          <a:prstGeom prst="rect">
            <a:avLst/>
          </a:prstGeom>
          <a:noFill/>
          <a:ln>
            <a:noFill/>
          </a:ln>
        </p:spPr>
      </p:pic>
      <p:sp>
        <p:nvSpPr>
          <p:cNvPr id="324" name="Google Shape;324;p49"/>
          <p:cNvSpPr/>
          <p:nvPr/>
        </p:nvSpPr>
        <p:spPr>
          <a:xfrm>
            <a:off x="344924" y="4439150"/>
            <a:ext cx="4948975" cy="838797"/>
          </a:xfrm>
          <a:prstGeom prst="rect">
            <a:avLst/>
          </a:prstGeom>
        </p:spPr>
        <p:txBody>
          <a:bodyPr>
            <a:prstTxWarp prst="textPlain">
              <a:avLst/>
            </a:prstTxWarp>
          </a:bodyPr>
          <a:lstStyle/>
          <a:p>
            <a:pPr lvl="0" algn="ctr"/>
            <a:r>
              <a:rPr lang="en-US" b="0" i="0">
                <a:ln>
                  <a:noFill/>
                </a:ln>
                <a:solidFill>
                  <a:srgbClr val="F6EEE8">
                    <a:alpha val="33520"/>
                  </a:srgbClr>
                </a:solidFill>
                <a:latin typeface="Alex Brush"/>
              </a:rPr>
              <a:t>Exploratory Data Analysis</a:t>
            </a:r>
            <a:endParaRPr b="0" i="0">
              <a:ln>
                <a:noFill/>
              </a:ln>
              <a:solidFill>
                <a:srgbClr val="F6EEE8">
                  <a:alpha val="33520"/>
                </a:srgbClr>
              </a:solidFill>
              <a:latin typeface="Alex Brush"/>
            </a:endParaRPr>
          </a:p>
        </p:txBody>
      </p:sp>
      <p:sp>
        <p:nvSpPr>
          <p:cNvPr id="325" name="Google Shape;325;p49"/>
          <p:cNvSpPr txBox="1">
            <a:spLocks noGrp="1"/>
          </p:cNvSpPr>
          <p:nvPr>
            <p:ph type="ctrTitle"/>
          </p:nvPr>
        </p:nvSpPr>
        <p:spPr>
          <a:xfrm>
            <a:off x="2635288" y="1238400"/>
            <a:ext cx="475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EDA</a:t>
            </a:r>
            <a:endParaRPr/>
          </a:p>
        </p:txBody>
      </p:sp>
      <p:sp>
        <p:nvSpPr>
          <p:cNvPr id="326" name="Google Shape;326;p49"/>
          <p:cNvSpPr txBox="1">
            <a:spLocks noGrp="1"/>
          </p:cNvSpPr>
          <p:nvPr>
            <p:ph type="title" idx="2"/>
          </p:nvPr>
        </p:nvSpPr>
        <p:spPr>
          <a:xfrm>
            <a:off x="722375" y="1318788"/>
            <a:ext cx="1558200" cy="1347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01</a:t>
            </a:r>
            <a:endParaRPr/>
          </a:p>
        </p:txBody>
      </p:sp>
      <p:sp>
        <p:nvSpPr>
          <p:cNvPr id="327" name="Google Shape;327;p49"/>
          <p:cNvSpPr txBox="1">
            <a:spLocks noGrp="1"/>
          </p:cNvSpPr>
          <p:nvPr>
            <p:ph type="subTitle" idx="1"/>
          </p:nvPr>
        </p:nvSpPr>
        <p:spPr>
          <a:xfrm>
            <a:off x="2635288" y="2307875"/>
            <a:ext cx="4759800" cy="49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Visualizations and predictive factors</a:t>
            </a:r>
          </a:p>
        </p:txBody>
      </p:sp>
      <p:cxnSp>
        <p:nvCxnSpPr>
          <p:cNvPr id="328" name="Google Shape;328;p49"/>
          <p:cNvCxnSpPr/>
          <p:nvPr/>
        </p:nvCxnSpPr>
        <p:spPr>
          <a:xfrm>
            <a:off x="2548425" y="1318788"/>
            <a:ext cx="0" cy="134760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32"/>
        <p:cNvGrpSpPr/>
        <p:nvPr/>
      </p:nvGrpSpPr>
      <p:grpSpPr>
        <a:xfrm>
          <a:off x="0" y="0"/>
          <a:ext cx="0" cy="0"/>
          <a:chOff x="0" y="0"/>
          <a:chExt cx="0" cy="0"/>
        </a:xfrm>
      </p:grpSpPr>
      <p:sp>
        <p:nvSpPr>
          <p:cNvPr id="333" name="Google Shape;333;p50"/>
          <p:cNvSpPr txBox="1">
            <a:spLocks noGrp="1"/>
          </p:cNvSpPr>
          <p:nvPr>
            <p:ph type="subTitle" idx="1"/>
          </p:nvPr>
        </p:nvSpPr>
        <p:spPr>
          <a:xfrm>
            <a:off x="1803475" y="2418325"/>
            <a:ext cx="2525700" cy="38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Type – Red &amp; White</a:t>
            </a:r>
            <a:endParaRPr/>
          </a:p>
        </p:txBody>
      </p:sp>
      <p:sp>
        <p:nvSpPr>
          <p:cNvPr id="334" name="Google Shape;334;p50"/>
          <p:cNvSpPr txBox="1">
            <a:spLocks noGrp="1"/>
          </p:cNvSpPr>
          <p:nvPr>
            <p:ph type="subTitle" idx="2"/>
          </p:nvPr>
        </p:nvSpPr>
        <p:spPr>
          <a:xfrm>
            <a:off x="4815475" y="2418325"/>
            <a:ext cx="2525700" cy="38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Location</a:t>
            </a:r>
            <a:endParaRPr/>
          </a:p>
        </p:txBody>
      </p:sp>
      <p:sp>
        <p:nvSpPr>
          <p:cNvPr id="335" name="Google Shape;335;p50"/>
          <p:cNvSpPr txBox="1">
            <a:spLocks noGrp="1"/>
          </p:cNvSpPr>
          <p:nvPr>
            <p:ph type="subTitle" idx="3"/>
          </p:nvPr>
        </p:nvSpPr>
        <p:spPr>
          <a:xfrm>
            <a:off x="4815475" y="3031680"/>
            <a:ext cx="2525700" cy="98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t>California and Texas wines</a:t>
            </a:r>
            <a:endParaRPr/>
          </a:p>
        </p:txBody>
      </p:sp>
      <p:sp>
        <p:nvSpPr>
          <p:cNvPr id="336" name="Google Shape;336;p50"/>
          <p:cNvSpPr txBox="1">
            <a:spLocks noGrp="1"/>
          </p:cNvSpPr>
          <p:nvPr>
            <p:ph type="subTitle" idx="4"/>
          </p:nvPr>
        </p:nvSpPr>
        <p:spPr>
          <a:xfrm>
            <a:off x="1803475" y="3031669"/>
            <a:ext cx="2525700" cy="98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t>Red and White wines had some differences in their predictors</a:t>
            </a:r>
            <a:endParaRPr/>
          </a:p>
        </p:txBody>
      </p:sp>
      <p:sp>
        <p:nvSpPr>
          <p:cNvPr id="337" name="Google Shape;337;p50"/>
          <p:cNvSpPr txBox="1">
            <a:spLocks noGrp="1"/>
          </p:cNvSpPr>
          <p:nvPr>
            <p:ph type="title"/>
          </p:nvPr>
        </p:nvSpPr>
        <p:spPr>
          <a:xfrm>
            <a:off x="722375" y="539500"/>
            <a:ext cx="7708500" cy="669900"/>
          </a:xfrm>
          <a:prstGeom prst="rect">
            <a:avLst/>
          </a:prstGeom>
        </p:spPr>
        <p:txBody>
          <a:bodyPr spcFirstLastPara="1" wrap="square" lIns="91425" tIns="91425" rIns="91425" bIns="91425" anchor="ctr" anchorCtr="0">
            <a:noAutofit/>
          </a:bodyPr>
          <a:lstStyle/>
          <a:p>
            <a:r>
              <a:rPr lang="en"/>
              <a:t>Variable Analysis</a:t>
            </a:r>
            <a:endParaRPr lang="en" b="0">
              <a:solidFill>
                <a:srgbClr val="000000"/>
              </a:solidFill>
            </a:endParaRPr>
          </a:p>
        </p:txBody>
      </p:sp>
      <p:cxnSp>
        <p:nvCxnSpPr>
          <p:cNvPr id="338" name="Google Shape;338;p50"/>
          <p:cNvCxnSpPr/>
          <p:nvPr/>
        </p:nvCxnSpPr>
        <p:spPr>
          <a:xfrm>
            <a:off x="1819675" y="2930775"/>
            <a:ext cx="2493300" cy="0"/>
          </a:xfrm>
          <a:prstGeom prst="straightConnector1">
            <a:avLst/>
          </a:prstGeom>
          <a:noFill/>
          <a:ln w="19050" cap="flat" cmpd="sng">
            <a:solidFill>
              <a:schemeClr val="dk1"/>
            </a:solidFill>
            <a:prstDash val="solid"/>
            <a:round/>
            <a:headEnd type="none" w="med" len="med"/>
            <a:tailEnd type="none" w="med" len="med"/>
          </a:ln>
        </p:spPr>
      </p:cxnSp>
      <p:cxnSp>
        <p:nvCxnSpPr>
          <p:cNvPr id="339" name="Google Shape;339;p50"/>
          <p:cNvCxnSpPr/>
          <p:nvPr/>
        </p:nvCxnSpPr>
        <p:spPr>
          <a:xfrm>
            <a:off x="4831025" y="2930775"/>
            <a:ext cx="2493300" cy="0"/>
          </a:xfrm>
          <a:prstGeom prst="straightConnector1">
            <a:avLst/>
          </a:prstGeom>
          <a:noFill/>
          <a:ln w="19050" cap="flat" cmpd="sng">
            <a:solidFill>
              <a:schemeClr val="dk1"/>
            </a:solidFill>
            <a:prstDash val="solid"/>
            <a:round/>
            <a:headEnd type="none" w="med" len="med"/>
            <a:tailEnd type="none" w="med" len="med"/>
          </a:ln>
        </p:spPr>
      </p:cxnSp>
      <p:grpSp>
        <p:nvGrpSpPr>
          <p:cNvPr id="340" name="Google Shape;340;p50"/>
          <p:cNvGrpSpPr/>
          <p:nvPr/>
        </p:nvGrpSpPr>
        <p:grpSpPr>
          <a:xfrm>
            <a:off x="2862315" y="1800609"/>
            <a:ext cx="493844" cy="487439"/>
            <a:chOff x="2862175" y="498525"/>
            <a:chExt cx="382025" cy="377100"/>
          </a:xfrm>
        </p:grpSpPr>
        <p:sp>
          <p:nvSpPr>
            <p:cNvPr id="341" name="Google Shape;341;p50"/>
            <p:cNvSpPr/>
            <p:nvPr/>
          </p:nvSpPr>
          <p:spPr>
            <a:xfrm>
              <a:off x="2862175" y="498525"/>
              <a:ext cx="382025" cy="377100"/>
            </a:xfrm>
            <a:custGeom>
              <a:avLst/>
              <a:gdLst/>
              <a:ahLst/>
              <a:cxnLst/>
              <a:rect l="l" t="t" r="r" b="b"/>
              <a:pathLst>
                <a:path w="15281" h="15084" extrusionOk="0">
                  <a:moveTo>
                    <a:pt x="7371" y="1578"/>
                  </a:moveTo>
                  <a:cubicBezTo>
                    <a:pt x="7549" y="1578"/>
                    <a:pt x="7727" y="1599"/>
                    <a:pt x="7904" y="1642"/>
                  </a:cubicBezTo>
                  <a:cubicBezTo>
                    <a:pt x="7904" y="1654"/>
                    <a:pt x="7892" y="1666"/>
                    <a:pt x="7892" y="1666"/>
                  </a:cubicBezTo>
                  <a:cubicBezTo>
                    <a:pt x="7622" y="2095"/>
                    <a:pt x="7438" y="2561"/>
                    <a:pt x="7352" y="3051"/>
                  </a:cubicBezTo>
                  <a:cubicBezTo>
                    <a:pt x="7279" y="2904"/>
                    <a:pt x="7205" y="2757"/>
                    <a:pt x="7095" y="2634"/>
                  </a:cubicBezTo>
                  <a:cubicBezTo>
                    <a:pt x="6789" y="2267"/>
                    <a:pt x="6372" y="2095"/>
                    <a:pt x="6005" y="2021"/>
                  </a:cubicBezTo>
                  <a:cubicBezTo>
                    <a:pt x="6409" y="1734"/>
                    <a:pt x="6885" y="1578"/>
                    <a:pt x="7371" y="1578"/>
                  </a:cubicBezTo>
                  <a:close/>
                  <a:moveTo>
                    <a:pt x="7573" y="4092"/>
                  </a:moveTo>
                  <a:cubicBezTo>
                    <a:pt x="8088" y="4092"/>
                    <a:pt x="8529" y="4472"/>
                    <a:pt x="8590" y="4975"/>
                  </a:cubicBezTo>
                  <a:cubicBezTo>
                    <a:pt x="8173" y="5060"/>
                    <a:pt x="7806" y="5305"/>
                    <a:pt x="7573" y="5636"/>
                  </a:cubicBezTo>
                  <a:cubicBezTo>
                    <a:pt x="7487" y="5514"/>
                    <a:pt x="7377" y="5403"/>
                    <a:pt x="7267" y="5305"/>
                  </a:cubicBezTo>
                  <a:cubicBezTo>
                    <a:pt x="7291" y="5281"/>
                    <a:pt x="7316" y="5232"/>
                    <a:pt x="7328" y="5195"/>
                  </a:cubicBezTo>
                  <a:cubicBezTo>
                    <a:pt x="7438" y="4791"/>
                    <a:pt x="7512" y="4423"/>
                    <a:pt x="7524" y="4092"/>
                  </a:cubicBezTo>
                  <a:close/>
                  <a:moveTo>
                    <a:pt x="10220" y="4092"/>
                  </a:moveTo>
                  <a:cubicBezTo>
                    <a:pt x="10747" y="4092"/>
                    <a:pt x="11176" y="4472"/>
                    <a:pt x="11249" y="4975"/>
                  </a:cubicBezTo>
                  <a:cubicBezTo>
                    <a:pt x="10820" y="5060"/>
                    <a:pt x="10465" y="5305"/>
                    <a:pt x="10220" y="5636"/>
                  </a:cubicBezTo>
                  <a:cubicBezTo>
                    <a:pt x="9987" y="5305"/>
                    <a:pt x="9619" y="5060"/>
                    <a:pt x="9203" y="4975"/>
                  </a:cubicBezTo>
                  <a:cubicBezTo>
                    <a:pt x="9276" y="4472"/>
                    <a:pt x="9705" y="4092"/>
                    <a:pt x="10220" y="4092"/>
                  </a:cubicBezTo>
                  <a:close/>
                  <a:moveTo>
                    <a:pt x="3571" y="585"/>
                  </a:moveTo>
                  <a:cubicBezTo>
                    <a:pt x="3961" y="585"/>
                    <a:pt x="4271" y="681"/>
                    <a:pt x="4497" y="870"/>
                  </a:cubicBezTo>
                  <a:cubicBezTo>
                    <a:pt x="4938" y="1237"/>
                    <a:pt x="4975" y="1887"/>
                    <a:pt x="4975" y="2132"/>
                  </a:cubicBezTo>
                  <a:lnTo>
                    <a:pt x="4669" y="2438"/>
                  </a:lnTo>
                  <a:lnTo>
                    <a:pt x="3211" y="2340"/>
                  </a:lnTo>
                  <a:cubicBezTo>
                    <a:pt x="3039" y="2340"/>
                    <a:pt x="2904" y="2463"/>
                    <a:pt x="2892" y="2622"/>
                  </a:cubicBezTo>
                  <a:cubicBezTo>
                    <a:pt x="2880" y="2781"/>
                    <a:pt x="3002" y="2928"/>
                    <a:pt x="3174" y="2928"/>
                  </a:cubicBezTo>
                  <a:lnTo>
                    <a:pt x="4117" y="2990"/>
                  </a:lnTo>
                  <a:lnTo>
                    <a:pt x="3211" y="3896"/>
                  </a:lnTo>
                  <a:cubicBezTo>
                    <a:pt x="3088" y="4019"/>
                    <a:pt x="3088" y="4203"/>
                    <a:pt x="3211" y="4313"/>
                  </a:cubicBezTo>
                  <a:cubicBezTo>
                    <a:pt x="3260" y="4374"/>
                    <a:pt x="3333" y="4399"/>
                    <a:pt x="3419" y="4399"/>
                  </a:cubicBezTo>
                  <a:cubicBezTo>
                    <a:pt x="3493" y="4399"/>
                    <a:pt x="3566" y="4374"/>
                    <a:pt x="3627" y="4313"/>
                  </a:cubicBezTo>
                  <a:lnTo>
                    <a:pt x="4620" y="3320"/>
                  </a:lnTo>
                  <a:lnTo>
                    <a:pt x="4681" y="4252"/>
                  </a:lnTo>
                  <a:cubicBezTo>
                    <a:pt x="4693" y="4399"/>
                    <a:pt x="4816" y="4521"/>
                    <a:pt x="4975" y="4521"/>
                  </a:cubicBezTo>
                  <a:lnTo>
                    <a:pt x="4988" y="4521"/>
                  </a:lnTo>
                  <a:cubicBezTo>
                    <a:pt x="5159" y="4509"/>
                    <a:pt x="5282" y="4374"/>
                    <a:pt x="5269" y="4215"/>
                  </a:cubicBezTo>
                  <a:lnTo>
                    <a:pt x="5171" y="2769"/>
                  </a:lnTo>
                  <a:lnTo>
                    <a:pt x="5392" y="2548"/>
                  </a:lnTo>
                  <a:cubicBezTo>
                    <a:pt x="5637" y="2548"/>
                    <a:pt x="6286" y="2585"/>
                    <a:pt x="6642" y="3014"/>
                  </a:cubicBezTo>
                  <a:cubicBezTo>
                    <a:pt x="6960" y="3394"/>
                    <a:pt x="7022" y="3982"/>
                    <a:pt x="6826" y="4779"/>
                  </a:cubicBezTo>
                  <a:cubicBezTo>
                    <a:pt x="6507" y="4717"/>
                    <a:pt x="6384" y="4632"/>
                    <a:pt x="6360" y="4619"/>
                  </a:cubicBezTo>
                  <a:cubicBezTo>
                    <a:pt x="6308" y="4560"/>
                    <a:pt x="6234" y="4527"/>
                    <a:pt x="6156" y="4527"/>
                  </a:cubicBezTo>
                  <a:cubicBezTo>
                    <a:pt x="6105" y="4527"/>
                    <a:pt x="6053" y="4541"/>
                    <a:pt x="6005" y="4570"/>
                  </a:cubicBezTo>
                  <a:cubicBezTo>
                    <a:pt x="5882" y="4632"/>
                    <a:pt x="5833" y="4791"/>
                    <a:pt x="5870" y="4926"/>
                  </a:cubicBezTo>
                  <a:cubicBezTo>
                    <a:pt x="5894" y="4962"/>
                    <a:pt x="6225" y="6004"/>
                    <a:pt x="5037" y="6800"/>
                  </a:cubicBezTo>
                  <a:cubicBezTo>
                    <a:pt x="4546" y="6041"/>
                    <a:pt x="4681" y="5428"/>
                    <a:pt x="4706" y="5367"/>
                  </a:cubicBezTo>
                  <a:cubicBezTo>
                    <a:pt x="4755" y="5207"/>
                    <a:pt x="4657" y="5048"/>
                    <a:pt x="4510" y="4999"/>
                  </a:cubicBezTo>
                  <a:cubicBezTo>
                    <a:pt x="4473" y="4987"/>
                    <a:pt x="4448" y="4987"/>
                    <a:pt x="4424" y="4987"/>
                  </a:cubicBezTo>
                  <a:cubicBezTo>
                    <a:pt x="4301" y="4987"/>
                    <a:pt x="4179" y="5073"/>
                    <a:pt x="4142" y="5195"/>
                  </a:cubicBezTo>
                  <a:cubicBezTo>
                    <a:pt x="4101" y="5327"/>
                    <a:pt x="3775" y="6249"/>
                    <a:pt x="2405" y="6249"/>
                  </a:cubicBezTo>
                  <a:cubicBezTo>
                    <a:pt x="2120" y="6249"/>
                    <a:pt x="1791" y="6209"/>
                    <a:pt x="1409" y="6114"/>
                  </a:cubicBezTo>
                  <a:cubicBezTo>
                    <a:pt x="858" y="3896"/>
                    <a:pt x="2169" y="3431"/>
                    <a:pt x="2328" y="3382"/>
                  </a:cubicBezTo>
                  <a:cubicBezTo>
                    <a:pt x="2476" y="3333"/>
                    <a:pt x="2561" y="3173"/>
                    <a:pt x="2525" y="3014"/>
                  </a:cubicBezTo>
                  <a:cubicBezTo>
                    <a:pt x="2484" y="2893"/>
                    <a:pt x="2369" y="2805"/>
                    <a:pt x="2241" y="2805"/>
                  </a:cubicBezTo>
                  <a:cubicBezTo>
                    <a:pt x="2213" y="2805"/>
                    <a:pt x="2185" y="2809"/>
                    <a:pt x="2157" y="2818"/>
                  </a:cubicBezTo>
                  <a:cubicBezTo>
                    <a:pt x="2133" y="2823"/>
                    <a:pt x="2025" y="2848"/>
                    <a:pt x="1858" y="2848"/>
                  </a:cubicBezTo>
                  <a:cubicBezTo>
                    <a:pt x="1596" y="2848"/>
                    <a:pt x="1187" y="2786"/>
                    <a:pt x="723" y="2487"/>
                  </a:cubicBezTo>
                  <a:cubicBezTo>
                    <a:pt x="1229" y="1732"/>
                    <a:pt x="1834" y="1590"/>
                    <a:pt x="2217" y="1590"/>
                  </a:cubicBezTo>
                  <a:cubicBezTo>
                    <a:pt x="2437" y="1590"/>
                    <a:pt x="2585" y="1637"/>
                    <a:pt x="2598" y="1642"/>
                  </a:cubicBezTo>
                  <a:cubicBezTo>
                    <a:pt x="2632" y="1654"/>
                    <a:pt x="2667" y="1660"/>
                    <a:pt x="2702" y="1660"/>
                  </a:cubicBezTo>
                  <a:cubicBezTo>
                    <a:pt x="2803" y="1660"/>
                    <a:pt x="2899" y="1607"/>
                    <a:pt x="2953" y="1507"/>
                  </a:cubicBezTo>
                  <a:cubicBezTo>
                    <a:pt x="3027" y="1397"/>
                    <a:pt x="3002" y="1249"/>
                    <a:pt x="2904" y="1151"/>
                  </a:cubicBezTo>
                  <a:cubicBezTo>
                    <a:pt x="2892" y="1139"/>
                    <a:pt x="2806" y="1017"/>
                    <a:pt x="2745" y="698"/>
                  </a:cubicBezTo>
                  <a:cubicBezTo>
                    <a:pt x="3051" y="623"/>
                    <a:pt x="3327" y="585"/>
                    <a:pt x="3571" y="585"/>
                  </a:cubicBezTo>
                  <a:close/>
                  <a:moveTo>
                    <a:pt x="4154" y="6224"/>
                  </a:moveTo>
                  <a:cubicBezTo>
                    <a:pt x="4216" y="6482"/>
                    <a:pt x="4314" y="6764"/>
                    <a:pt x="4510" y="7058"/>
                  </a:cubicBezTo>
                  <a:cubicBezTo>
                    <a:pt x="4326" y="7389"/>
                    <a:pt x="3983" y="7597"/>
                    <a:pt x="3591" y="7597"/>
                  </a:cubicBezTo>
                  <a:cubicBezTo>
                    <a:pt x="3125" y="7597"/>
                    <a:pt x="2721" y="7278"/>
                    <a:pt x="2598" y="6837"/>
                  </a:cubicBezTo>
                  <a:cubicBezTo>
                    <a:pt x="3113" y="6813"/>
                    <a:pt x="3566" y="6666"/>
                    <a:pt x="3934" y="6396"/>
                  </a:cubicBezTo>
                  <a:cubicBezTo>
                    <a:pt x="4019" y="6347"/>
                    <a:pt x="4081" y="6286"/>
                    <a:pt x="4154" y="6224"/>
                  </a:cubicBezTo>
                  <a:close/>
                  <a:moveTo>
                    <a:pt x="6507" y="5575"/>
                  </a:moveTo>
                  <a:cubicBezTo>
                    <a:pt x="6948" y="5685"/>
                    <a:pt x="7279" y="6090"/>
                    <a:pt x="7279" y="6568"/>
                  </a:cubicBezTo>
                  <a:cubicBezTo>
                    <a:pt x="7279" y="7144"/>
                    <a:pt x="6813" y="7597"/>
                    <a:pt x="6250" y="7597"/>
                  </a:cubicBezTo>
                  <a:cubicBezTo>
                    <a:pt x="5931" y="7597"/>
                    <a:pt x="5649" y="7462"/>
                    <a:pt x="5453" y="7229"/>
                  </a:cubicBezTo>
                  <a:cubicBezTo>
                    <a:pt x="6152" y="6727"/>
                    <a:pt x="6397" y="6139"/>
                    <a:pt x="6482" y="5710"/>
                  </a:cubicBezTo>
                  <a:cubicBezTo>
                    <a:pt x="6495" y="5661"/>
                    <a:pt x="6495" y="5612"/>
                    <a:pt x="6507" y="5575"/>
                  </a:cubicBezTo>
                  <a:close/>
                  <a:moveTo>
                    <a:pt x="8896" y="5538"/>
                  </a:moveTo>
                  <a:cubicBezTo>
                    <a:pt x="9472" y="5538"/>
                    <a:pt x="9926" y="6004"/>
                    <a:pt x="9926" y="6568"/>
                  </a:cubicBezTo>
                  <a:cubicBezTo>
                    <a:pt x="9926" y="7144"/>
                    <a:pt x="9472" y="7597"/>
                    <a:pt x="8896" y="7597"/>
                  </a:cubicBezTo>
                  <a:cubicBezTo>
                    <a:pt x="8333" y="7597"/>
                    <a:pt x="7867" y="7144"/>
                    <a:pt x="7867" y="6568"/>
                  </a:cubicBezTo>
                  <a:cubicBezTo>
                    <a:pt x="7867" y="6004"/>
                    <a:pt x="8333" y="5538"/>
                    <a:pt x="8896" y="5538"/>
                  </a:cubicBezTo>
                  <a:close/>
                  <a:moveTo>
                    <a:pt x="11555" y="5538"/>
                  </a:moveTo>
                  <a:cubicBezTo>
                    <a:pt x="12119" y="5538"/>
                    <a:pt x="12585" y="6004"/>
                    <a:pt x="12585" y="6568"/>
                  </a:cubicBezTo>
                  <a:cubicBezTo>
                    <a:pt x="12585" y="7144"/>
                    <a:pt x="12119" y="7597"/>
                    <a:pt x="11555" y="7597"/>
                  </a:cubicBezTo>
                  <a:cubicBezTo>
                    <a:pt x="10980" y="7597"/>
                    <a:pt x="10514" y="7144"/>
                    <a:pt x="10514" y="6568"/>
                  </a:cubicBezTo>
                  <a:cubicBezTo>
                    <a:pt x="10514" y="6004"/>
                    <a:pt x="10980" y="5538"/>
                    <a:pt x="11555" y="5538"/>
                  </a:cubicBezTo>
                  <a:close/>
                  <a:moveTo>
                    <a:pt x="4926" y="7842"/>
                  </a:moveTo>
                  <a:cubicBezTo>
                    <a:pt x="5490" y="7842"/>
                    <a:pt x="5956" y="8295"/>
                    <a:pt x="5956" y="8871"/>
                  </a:cubicBezTo>
                  <a:cubicBezTo>
                    <a:pt x="5956" y="9435"/>
                    <a:pt x="5490" y="9901"/>
                    <a:pt x="4926" y="9901"/>
                  </a:cubicBezTo>
                  <a:cubicBezTo>
                    <a:pt x="4350" y="9901"/>
                    <a:pt x="3885" y="9435"/>
                    <a:pt x="3885" y="8871"/>
                  </a:cubicBezTo>
                  <a:cubicBezTo>
                    <a:pt x="3885" y="8295"/>
                    <a:pt x="4350" y="7842"/>
                    <a:pt x="4926" y="7842"/>
                  </a:cubicBezTo>
                  <a:close/>
                  <a:moveTo>
                    <a:pt x="7573" y="7842"/>
                  </a:moveTo>
                  <a:cubicBezTo>
                    <a:pt x="8137" y="7842"/>
                    <a:pt x="8602" y="8295"/>
                    <a:pt x="8602" y="8871"/>
                  </a:cubicBezTo>
                  <a:cubicBezTo>
                    <a:pt x="8602" y="9435"/>
                    <a:pt x="8137" y="9901"/>
                    <a:pt x="7573" y="9901"/>
                  </a:cubicBezTo>
                  <a:cubicBezTo>
                    <a:pt x="7009" y="9901"/>
                    <a:pt x="6544" y="9435"/>
                    <a:pt x="6544" y="8871"/>
                  </a:cubicBezTo>
                  <a:cubicBezTo>
                    <a:pt x="6544" y="8295"/>
                    <a:pt x="7009" y="7842"/>
                    <a:pt x="7573" y="7842"/>
                  </a:cubicBezTo>
                  <a:close/>
                  <a:moveTo>
                    <a:pt x="10220" y="7842"/>
                  </a:moveTo>
                  <a:cubicBezTo>
                    <a:pt x="10796" y="7842"/>
                    <a:pt x="11249" y="8295"/>
                    <a:pt x="11249" y="8871"/>
                  </a:cubicBezTo>
                  <a:cubicBezTo>
                    <a:pt x="11249" y="9435"/>
                    <a:pt x="10796" y="9901"/>
                    <a:pt x="10220" y="9901"/>
                  </a:cubicBezTo>
                  <a:cubicBezTo>
                    <a:pt x="9656" y="9901"/>
                    <a:pt x="9190" y="9435"/>
                    <a:pt x="9190" y="8871"/>
                  </a:cubicBezTo>
                  <a:cubicBezTo>
                    <a:pt x="9190" y="8295"/>
                    <a:pt x="9656" y="7842"/>
                    <a:pt x="10220" y="7842"/>
                  </a:cubicBezTo>
                  <a:close/>
                  <a:moveTo>
                    <a:pt x="12867" y="5097"/>
                  </a:moveTo>
                  <a:cubicBezTo>
                    <a:pt x="13369" y="5109"/>
                    <a:pt x="13859" y="5489"/>
                    <a:pt x="14313" y="6224"/>
                  </a:cubicBezTo>
                  <a:cubicBezTo>
                    <a:pt x="14031" y="6408"/>
                    <a:pt x="13896" y="6433"/>
                    <a:pt x="13871" y="6433"/>
                  </a:cubicBezTo>
                  <a:cubicBezTo>
                    <a:pt x="13737" y="6433"/>
                    <a:pt x="13614" y="6519"/>
                    <a:pt x="13577" y="6653"/>
                  </a:cubicBezTo>
                  <a:cubicBezTo>
                    <a:pt x="13541" y="6788"/>
                    <a:pt x="13602" y="6935"/>
                    <a:pt x="13737" y="6996"/>
                  </a:cubicBezTo>
                  <a:cubicBezTo>
                    <a:pt x="13786" y="7021"/>
                    <a:pt x="14754" y="7523"/>
                    <a:pt x="14472" y="8920"/>
                  </a:cubicBezTo>
                  <a:cubicBezTo>
                    <a:pt x="13590" y="8736"/>
                    <a:pt x="13259" y="8197"/>
                    <a:pt x="13222" y="8136"/>
                  </a:cubicBezTo>
                  <a:cubicBezTo>
                    <a:pt x="13165" y="8038"/>
                    <a:pt x="13069" y="7984"/>
                    <a:pt x="12969" y="7984"/>
                  </a:cubicBezTo>
                  <a:cubicBezTo>
                    <a:pt x="12918" y="7984"/>
                    <a:pt x="12867" y="7997"/>
                    <a:pt x="12818" y="8026"/>
                  </a:cubicBezTo>
                  <a:cubicBezTo>
                    <a:pt x="12683" y="8099"/>
                    <a:pt x="12634" y="8283"/>
                    <a:pt x="12707" y="8418"/>
                  </a:cubicBezTo>
                  <a:cubicBezTo>
                    <a:pt x="12781" y="8565"/>
                    <a:pt x="13381" y="9827"/>
                    <a:pt x="11421" y="11003"/>
                  </a:cubicBezTo>
                  <a:cubicBezTo>
                    <a:pt x="11127" y="10820"/>
                    <a:pt x="10869" y="10624"/>
                    <a:pt x="10661" y="10427"/>
                  </a:cubicBezTo>
                  <a:cubicBezTo>
                    <a:pt x="11347" y="10231"/>
                    <a:pt x="11850" y="9606"/>
                    <a:pt x="11850" y="8871"/>
                  </a:cubicBezTo>
                  <a:cubicBezTo>
                    <a:pt x="11850" y="8626"/>
                    <a:pt x="11788" y="8393"/>
                    <a:pt x="11690" y="8185"/>
                  </a:cubicBezTo>
                  <a:cubicBezTo>
                    <a:pt x="12523" y="8112"/>
                    <a:pt x="13173" y="7413"/>
                    <a:pt x="13173" y="6568"/>
                  </a:cubicBezTo>
                  <a:cubicBezTo>
                    <a:pt x="13173" y="5992"/>
                    <a:pt x="12867" y="5477"/>
                    <a:pt x="12401" y="5195"/>
                  </a:cubicBezTo>
                  <a:cubicBezTo>
                    <a:pt x="12560" y="5134"/>
                    <a:pt x="12720" y="5097"/>
                    <a:pt x="12867" y="5097"/>
                  </a:cubicBezTo>
                  <a:close/>
                  <a:moveTo>
                    <a:pt x="6250" y="10133"/>
                  </a:moveTo>
                  <a:cubicBezTo>
                    <a:pt x="6813" y="10133"/>
                    <a:pt x="7279" y="10599"/>
                    <a:pt x="7279" y="11163"/>
                  </a:cubicBezTo>
                  <a:cubicBezTo>
                    <a:pt x="7279" y="11739"/>
                    <a:pt x="6813" y="12192"/>
                    <a:pt x="6250" y="12192"/>
                  </a:cubicBezTo>
                  <a:cubicBezTo>
                    <a:pt x="5686" y="12192"/>
                    <a:pt x="5220" y="11739"/>
                    <a:pt x="5220" y="11163"/>
                  </a:cubicBezTo>
                  <a:cubicBezTo>
                    <a:pt x="5220" y="10599"/>
                    <a:pt x="5686" y="10133"/>
                    <a:pt x="6250" y="10133"/>
                  </a:cubicBezTo>
                  <a:close/>
                  <a:moveTo>
                    <a:pt x="8896" y="10133"/>
                  </a:moveTo>
                  <a:cubicBezTo>
                    <a:pt x="9472" y="10133"/>
                    <a:pt x="9938" y="10599"/>
                    <a:pt x="9938" y="11163"/>
                  </a:cubicBezTo>
                  <a:cubicBezTo>
                    <a:pt x="9938" y="11739"/>
                    <a:pt x="9472" y="12192"/>
                    <a:pt x="8896" y="12192"/>
                  </a:cubicBezTo>
                  <a:cubicBezTo>
                    <a:pt x="8333" y="12192"/>
                    <a:pt x="7867" y="11739"/>
                    <a:pt x="7867" y="11163"/>
                  </a:cubicBezTo>
                  <a:cubicBezTo>
                    <a:pt x="7867" y="10599"/>
                    <a:pt x="8333" y="10133"/>
                    <a:pt x="8896" y="10133"/>
                  </a:cubicBezTo>
                  <a:close/>
                  <a:moveTo>
                    <a:pt x="7573" y="12437"/>
                  </a:moveTo>
                  <a:cubicBezTo>
                    <a:pt x="8149" y="12437"/>
                    <a:pt x="8602" y="12890"/>
                    <a:pt x="8602" y="13466"/>
                  </a:cubicBezTo>
                  <a:cubicBezTo>
                    <a:pt x="8602" y="14030"/>
                    <a:pt x="8149" y="14496"/>
                    <a:pt x="7573" y="14496"/>
                  </a:cubicBezTo>
                  <a:cubicBezTo>
                    <a:pt x="7009" y="14496"/>
                    <a:pt x="6544" y="14030"/>
                    <a:pt x="6544" y="13466"/>
                  </a:cubicBezTo>
                  <a:cubicBezTo>
                    <a:pt x="6544" y="12890"/>
                    <a:pt x="7009" y="12437"/>
                    <a:pt x="7573" y="12437"/>
                  </a:cubicBezTo>
                  <a:close/>
                  <a:moveTo>
                    <a:pt x="10007" y="1"/>
                  </a:moveTo>
                  <a:cubicBezTo>
                    <a:pt x="9967" y="1"/>
                    <a:pt x="9927" y="8"/>
                    <a:pt x="9889" y="24"/>
                  </a:cubicBezTo>
                  <a:lnTo>
                    <a:pt x="9534" y="196"/>
                  </a:lnTo>
                  <a:cubicBezTo>
                    <a:pt x="9056" y="428"/>
                    <a:pt x="8639" y="747"/>
                    <a:pt x="8296" y="1139"/>
                  </a:cubicBezTo>
                  <a:lnTo>
                    <a:pt x="8124" y="1090"/>
                  </a:lnTo>
                  <a:cubicBezTo>
                    <a:pt x="7874" y="1022"/>
                    <a:pt x="7618" y="989"/>
                    <a:pt x="7365" y="989"/>
                  </a:cubicBezTo>
                  <a:cubicBezTo>
                    <a:pt x="6701" y="989"/>
                    <a:pt x="6050" y="1216"/>
                    <a:pt x="5527" y="1642"/>
                  </a:cubicBezTo>
                  <a:cubicBezTo>
                    <a:pt x="5465" y="1262"/>
                    <a:pt x="5294" y="772"/>
                    <a:pt x="4889" y="428"/>
                  </a:cubicBezTo>
                  <a:cubicBezTo>
                    <a:pt x="4546" y="144"/>
                    <a:pt x="4102" y="2"/>
                    <a:pt x="3561" y="2"/>
                  </a:cubicBezTo>
                  <a:cubicBezTo>
                    <a:pt x="3195" y="2"/>
                    <a:pt x="2784" y="67"/>
                    <a:pt x="2328" y="196"/>
                  </a:cubicBezTo>
                  <a:cubicBezTo>
                    <a:pt x="2194" y="232"/>
                    <a:pt x="2108" y="367"/>
                    <a:pt x="2120" y="514"/>
                  </a:cubicBezTo>
                  <a:cubicBezTo>
                    <a:pt x="2145" y="710"/>
                    <a:pt x="2181" y="870"/>
                    <a:pt x="2206" y="1004"/>
                  </a:cubicBezTo>
                  <a:cubicBezTo>
                    <a:pt x="2096" y="1004"/>
                    <a:pt x="1961" y="1017"/>
                    <a:pt x="1814" y="1041"/>
                  </a:cubicBezTo>
                  <a:cubicBezTo>
                    <a:pt x="1324" y="1139"/>
                    <a:pt x="613" y="1446"/>
                    <a:pt x="74" y="2426"/>
                  </a:cubicBezTo>
                  <a:cubicBezTo>
                    <a:pt x="0" y="2548"/>
                    <a:pt x="37" y="2708"/>
                    <a:pt x="147" y="2793"/>
                  </a:cubicBezTo>
                  <a:cubicBezTo>
                    <a:pt x="564" y="3124"/>
                    <a:pt x="956" y="3296"/>
                    <a:pt x="1299" y="3369"/>
                  </a:cubicBezTo>
                  <a:cubicBezTo>
                    <a:pt x="1238" y="3443"/>
                    <a:pt x="1177" y="3504"/>
                    <a:pt x="1128" y="3590"/>
                  </a:cubicBezTo>
                  <a:cubicBezTo>
                    <a:pt x="625" y="4276"/>
                    <a:pt x="552" y="5244"/>
                    <a:pt x="883" y="6433"/>
                  </a:cubicBezTo>
                  <a:cubicBezTo>
                    <a:pt x="907" y="6531"/>
                    <a:pt x="993" y="6617"/>
                    <a:pt x="1091" y="6641"/>
                  </a:cubicBezTo>
                  <a:cubicBezTo>
                    <a:pt x="1409" y="6727"/>
                    <a:pt x="1704" y="6788"/>
                    <a:pt x="1998" y="6813"/>
                  </a:cubicBezTo>
                  <a:cubicBezTo>
                    <a:pt x="2108" y="7548"/>
                    <a:pt x="2708" y="8124"/>
                    <a:pt x="3456" y="8185"/>
                  </a:cubicBezTo>
                  <a:cubicBezTo>
                    <a:pt x="3358" y="8393"/>
                    <a:pt x="3297" y="8626"/>
                    <a:pt x="3297" y="8871"/>
                  </a:cubicBezTo>
                  <a:cubicBezTo>
                    <a:pt x="3297" y="9717"/>
                    <a:pt x="3958" y="10415"/>
                    <a:pt x="4779" y="10477"/>
                  </a:cubicBezTo>
                  <a:cubicBezTo>
                    <a:pt x="4681" y="10685"/>
                    <a:pt x="4632" y="10918"/>
                    <a:pt x="4632" y="11163"/>
                  </a:cubicBezTo>
                  <a:cubicBezTo>
                    <a:pt x="4632" y="12008"/>
                    <a:pt x="5282" y="12707"/>
                    <a:pt x="6103" y="12780"/>
                  </a:cubicBezTo>
                  <a:cubicBezTo>
                    <a:pt x="6005" y="12989"/>
                    <a:pt x="5956" y="13221"/>
                    <a:pt x="5956" y="13466"/>
                  </a:cubicBezTo>
                  <a:cubicBezTo>
                    <a:pt x="5956" y="14361"/>
                    <a:pt x="6679" y="15084"/>
                    <a:pt x="7573" y="15084"/>
                  </a:cubicBezTo>
                  <a:cubicBezTo>
                    <a:pt x="8468" y="15084"/>
                    <a:pt x="9190" y="14361"/>
                    <a:pt x="9190" y="13466"/>
                  </a:cubicBezTo>
                  <a:cubicBezTo>
                    <a:pt x="9190" y="13221"/>
                    <a:pt x="9141" y="12989"/>
                    <a:pt x="9043" y="12780"/>
                  </a:cubicBezTo>
                  <a:cubicBezTo>
                    <a:pt x="9877" y="12707"/>
                    <a:pt x="10526" y="12008"/>
                    <a:pt x="10526" y="11163"/>
                  </a:cubicBezTo>
                  <a:cubicBezTo>
                    <a:pt x="10526" y="11138"/>
                    <a:pt x="10526" y="11114"/>
                    <a:pt x="10526" y="11089"/>
                  </a:cubicBezTo>
                  <a:cubicBezTo>
                    <a:pt x="10747" y="11273"/>
                    <a:pt x="10992" y="11432"/>
                    <a:pt x="11274" y="11592"/>
                  </a:cubicBezTo>
                  <a:cubicBezTo>
                    <a:pt x="11323" y="11616"/>
                    <a:pt x="11372" y="11628"/>
                    <a:pt x="11421" y="11628"/>
                  </a:cubicBezTo>
                  <a:cubicBezTo>
                    <a:pt x="11470" y="11628"/>
                    <a:pt x="11519" y="11616"/>
                    <a:pt x="11568" y="11592"/>
                  </a:cubicBezTo>
                  <a:cubicBezTo>
                    <a:pt x="12646" y="10991"/>
                    <a:pt x="13271" y="10256"/>
                    <a:pt x="13406" y="9410"/>
                  </a:cubicBezTo>
                  <a:cubicBezTo>
                    <a:pt x="13430" y="9312"/>
                    <a:pt x="13430" y="9227"/>
                    <a:pt x="13443" y="9141"/>
                  </a:cubicBezTo>
                  <a:cubicBezTo>
                    <a:pt x="13737" y="9325"/>
                    <a:pt x="14141" y="9484"/>
                    <a:pt x="14668" y="9545"/>
                  </a:cubicBezTo>
                  <a:cubicBezTo>
                    <a:pt x="14676" y="9546"/>
                    <a:pt x="14685" y="9546"/>
                    <a:pt x="14694" y="9546"/>
                  </a:cubicBezTo>
                  <a:cubicBezTo>
                    <a:pt x="14819" y="9546"/>
                    <a:pt x="14941" y="9463"/>
                    <a:pt x="14986" y="9337"/>
                  </a:cubicBezTo>
                  <a:cubicBezTo>
                    <a:pt x="15281" y="8259"/>
                    <a:pt x="15011" y="7536"/>
                    <a:pt x="14717" y="7131"/>
                  </a:cubicBezTo>
                  <a:cubicBezTo>
                    <a:pt x="14643" y="7009"/>
                    <a:pt x="14558" y="6898"/>
                    <a:pt x="14472" y="6813"/>
                  </a:cubicBezTo>
                  <a:cubicBezTo>
                    <a:pt x="14582" y="6751"/>
                    <a:pt x="14729" y="6653"/>
                    <a:pt x="14876" y="6531"/>
                  </a:cubicBezTo>
                  <a:cubicBezTo>
                    <a:pt x="14999" y="6445"/>
                    <a:pt x="15023" y="6286"/>
                    <a:pt x="14950" y="6163"/>
                  </a:cubicBezTo>
                  <a:cubicBezTo>
                    <a:pt x="14362" y="5085"/>
                    <a:pt x="13663" y="4533"/>
                    <a:pt x="12879" y="4509"/>
                  </a:cubicBezTo>
                  <a:cubicBezTo>
                    <a:pt x="12523" y="4509"/>
                    <a:pt x="12168" y="4607"/>
                    <a:pt x="11813" y="4828"/>
                  </a:cubicBezTo>
                  <a:cubicBezTo>
                    <a:pt x="11678" y="4080"/>
                    <a:pt x="11016" y="3504"/>
                    <a:pt x="10220" y="3504"/>
                  </a:cubicBezTo>
                  <a:cubicBezTo>
                    <a:pt x="9681" y="3504"/>
                    <a:pt x="9190" y="3774"/>
                    <a:pt x="8896" y="4190"/>
                  </a:cubicBezTo>
                  <a:cubicBezTo>
                    <a:pt x="8664" y="3860"/>
                    <a:pt x="8296" y="3614"/>
                    <a:pt x="7879" y="3529"/>
                  </a:cubicBezTo>
                  <a:cubicBezTo>
                    <a:pt x="7953" y="2548"/>
                    <a:pt x="8468" y="1629"/>
                    <a:pt x="9264" y="1053"/>
                  </a:cubicBezTo>
                  <a:lnTo>
                    <a:pt x="9264" y="1053"/>
                  </a:lnTo>
                  <a:cubicBezTo>
                    <a:pt x="9166" y="1421"/>
                    <a:pt x="9178" y="1825"/>
                    <a:pt x="9301" y="2205"/>
                  </a:cubicBezTo>
                  <a:cubicBezTo>
                    <a:pt x="9534" y="2941"/>
                    <a:pt x="10220" y="3418"/>
                    <a:pt x="10955" y="3418"/>
                  </a:cubicBezTo>
                  <a:cubicBezTo>
                    <a:pt x="11127" y="3418"/>
                    <a:pt x="11310" y="3394"/>
                    <a:pt x="11482" y="3333"/>
                  </a:cubicBezTo>
                  <a:cubicBezTo>
                    <a:pt x="12242" y="3088"/>
                    <a:pt x="12658" y="2267"/>
                    <a:pt x="12413" y="1507"/>
                  </a:cubicBezTo>
                  <a:cubicBezTo>
                    <a:pt x="12315" y="1200"/>
                    <a:pt x="12107" y="943"/>
                    <a:pt x="11813" y="796"/>
                  </a:cubicBezTo>
                  <a:cubicBezTo>
                    <a:pt x="11644" y="708"/>
                    <a:pt x="11457" y="664"/>
                    <a:pt x="11266" y="664"/>
                  </a:cubicBezTo>
                  <a:cubicBezTo>
                    <a:pt x="11138" y="664"/>
                    <a:pt x="11009" y="683"/>
                    <a:pt x="10881" y="723"/>
                  </a:cubicBezTo>
                  <a:cubicBezTo>
                    <a:pt x="10624" y="808"/>
                    <a:pt x="10404" y="992"/>
                    <a:pt x="10281" y="1237"/>
                  </a:cubicBezTo>
                  <a:cubicBezTo>
                    <a:pt x="10159" y="1482"/>
                    <a:pt x="10134" y="1764"/>
                    <a:pt x="10220" y="2021"/>
                  </a:cubicBezTo>
                  <a:cubicBezTo>
                    <a:pt x="10342" y="2401"/>
                    <a:pt x="10685" y="2634"/>
                    <a:pt x="11065" y="2634"/>
                  </a:cubicBezTo>
                  <a:cubicBezTo>
                    <a:pt x="11151" y="2634"/>
                    <a:pt x="11237" y="2622"/>
                    <a:pt x="11335" y="2597"/>
                  </a:cubicBezTo>
                  <a:cubicBezTo>
                    <a:pt x="11482" y="2548"/>
                    <a:pt x="11568" y="2377"/>
                    <a:pt x="11519" y="2230"/>
                  </a:cubicBezTo>
                  <a:cubicBezTo>
                    <a:pt x="11479" y="2101"/>
                    <a:pt x="11367" y="2020"/>
                    <a:pt x="11241" y="2020"/>
                  </a:cubicBezTo>
                  <a:cubicBezTo>
                    <a:pt x="11212" y="2020"/>
                    <a:pt x="11181" y="2024"/>
                    <a:pt x="11151" y="2034"/>
                  </a:cubicBezTo>
                  <a:cubicBezTo>
                    <a:pt x="11118" y="2045"/>
                    <a:pt x="11083" y="2051"/>
                    <a:pt x="11048" y="2051"/>
                  </a:cubicBezTo>
                  <a:cubicBezTo>
                    <a:pt x="11005" y="2051"/>
                    <a:pt x="10964" y="2042"/>
                    <a:pt x="10931" y="2021"/>
                  </a:cubicBezTo>
                  <a:cubicBezTo>
                    <a:pt x="10857" y="1985"/>
                    <a:pt x="10808" y="1923"/>
                    <a:pt x="10783" y="1838"/>
                  </a:cubicBezTo>
                  <a:cubicBezTo>
                    <a:pt x="10747" y="1727"/>
                    <a:pt x="10747" y="1605"/>
                    <a:pt x="10808" y="1507"/>
                  </a:cubicBezTo>
                  <a:cubicBezTo>
                    <a:pt x="10857" y="1397"/>
                    <a:pt x="10955" y="1323"/>
                    <a:pt x="11065" y="1286"/>
                  </a:cubicBezTo>
                  <a:cubicBezTo>
                    <a:pt x="11129" y="1267"/>
                    <a:pt x="11195" y="1257"/>
                    <a:pt x="11260" y="1257"/>
                  </a:cubicBezTo>
                  <a:cubicBezTo>
                    <a:pt x="11358" y="1257"/>
                    <a:pt x="11455" y="1279"/>
                    <a:pt x="11543" y="1323"/>
                  </a:cubicBezTo>
                  <a:cubicBezTo>
                    <a:pt x="11690" y="1397"/>
                    <a:pt x="11801" y="1531"/>
                    <a:pt x="11862" y="1691"/>
                  </a:cubicBezTo>
                  <a:cubicBezTo>
                    <a:pt x="11997" y="2144"/>
                    <a:pt x="11752" y="2622"/>
                    <a:pt x="11298" y="2769"/>
                  </a:cubicBezTo>
                  <a:cubicBezTo>
                    <a:pt x="11181" y="2807"/>
                    <a:pt x="11062" y="2825"/>
                    <a:pt x="10944" y="2825"/>
                  </a:cubicBezTo>
                  <a:cubicBezTo>
                    <a:pt x="10461" y="2825"/>
                    <a:pt x="10010" y="2517"/>
                    <a:pt x="9852" y="2034"/>
                  </a:cubicBezTo>
                  <a:cubicBezTo>
                    <a:pt x="9681" y="1495"/>
                    <a:pt x="9828" y="906"/>
                    <a:pt x="10232" y="502"/>
                  </a:cubicBezTo>
                  <a:cubicBezTo>
                    <a:pt x="10318" y="416"/>
                    <a:pt x="10342" y="281"/>
                    <a:pt x="10281" y="171"/>
                  </a:cubicBezTo>
                  <a:cubicBezTo>
                    <a:pt x="10227" y="62"/>
                    <a:pt x="10119" y="1"/>
                    <a:pt x="100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0"/>
            <p:cNvSpPr/>
            <p:nvPr/>
          </p:nvSpPr>
          <p:spPr>
            <a:xfrm>
              <a:off x="2919750" y="614600"/>
              <a:ext cx="14750" cy="15050"/>
            </a:xfrm>
            <a:custGeom>
              <a:avLst/>
              <a:gdLst/>
              <a:ahLst/>
              <a:cxnLst/>
              <a:rect l="l" t="t" r="r" b="b"/>
              <a:pathLst>
                <a:path w="590" h="602" extrusionOk="0">
                  <a:moveTo>
                    <a:pt x="295" y="1"/>
                  </a:moveTo>
                  <a:cubicBezTo>
                    <a:pt x="209" y="1"/>
                    <a:pt x="136" y="38"/>
                    <a:pt x="87" y="87"/>
                  </a:cubicBezTo>
                  <a:cubicBezTo>
                    <a:pt x="25" y="148"/>
                    <a:pt x="1" y="221"/>
                    <a:pt x="1" y="307"/>
                  </a:cubicBezTo>
                  <a:cubicBezTo>
                    <a:pt x="1" y="381"/>
                    <a:pt x="25" y="454"/>
                    <a:pt x="87" y="515"/>
                  </a:cubicBezTo>
                  <a:cubicBezTo>
                    <a:pt x="136" y="564"/>
                    <a:pt x="209" y="601"/>
                    <a:pt x="295" y="601"/>
                  </a:cubicBezTo>
                  <a:cubicBezTo>
                    <a:pt x="369" y="601"/>
                    <a:pt x="442" y="564"/>
                    <a:pt x="503" y="515"/>
                  </a:cubicBezTo>
                  <a:cubicBezTo>
                    <a:pt x="552" y="454"/>
                    <a:pt x="589" y="381"/>
                    <a:pt x="589" y="307"/>
                  </a:cubicBezTo>
                  <a:cubicBezTo>
                    <a:pt x="589" y="221"/>
                    <a:pt x="552" y="148"/>
                    <a:pt x="503" y="87"/>
                  </a:cubicBezTo>
                  <a:cubicBezTo>
                    <a:pt x="442" y="38"/>
                    <a:pt x="369" y="1"/>
                    <a:pt x="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0" name="Google Shape;350;p50"/>
          <p:cNvPicPr preferRelativeResize="0"/>
          <p:nvPr/>
        </p:nvPicPr>
        <p:blipFill>
          <a:blip r:embed="rId3">
            <a:alphaModFix/>
          </a:blip>
          <a:stretch>
            <a:fillRect/>
          </a:stretch>
        </p:blipFill>
        <p:spPr>
          <a:xfrm rot="5400000">
            <a:off x="7628300" y="3524101"/>
            <a:ext cx="1281351" cy="1222576"/>
          </a:xfrm>
          <a:prstGeom prst="rect">
            <a:avLst/>
          </a:prstGeom>
          <a:noFill/>
          <a:ln>
            <a:noFill/>
          </a:ln>
        </p:spPr>
      </p:pic>
      <p:pic>
        <p:nvPicPr>
          <p:cNvPr id="351" name="Google Shape;351;p50"/>
          <p:cNvPicPr preferRelativeResize="0"/>
          <p:nvPr/>
        </p:nvPicPr>
        <p:blipFill>
          <a:blip r:embed="rId4">
            <a:alphaModFix/>
          </a:blip>
          <a:stretch>
            <a:fillRect/>
          </a:stretch>
        </p:blipFill>
        <p:spPr>
          <a:xfrm>
            <a:off x="7168250" y="4267175"/>
            <a:ext cx="1566225" cy="853726"/>
          </a:xfrm>
          <a:prstGeom prst="rect">
            <a:avLst/>
          </a:prstGeom>
          <a:noFill/>
          <a:ln>
            <a:noFill/>
          </a:ln>
        </p:spPr>
      </p:pic>
      <p:pic>
        <p:nvPicPr>
          <p:cNvPr id="353" name="Google Shape;353;p50"/>
          <p:cNvPicPr preferRelativeResize="0"/>
          <p:nvPr/>
        </p:nvPicPr>
        <p:blipFill>
          <a:blip r:embed="rId5">
            <a:alphaModFix amt="27000"/>
          </a:blip>
          <a:stretch>
            <a:fillRect/>
          </a:stretch>
        </p:blipFill>
        <p:spPr>
          <a:xfrm>
            <a:off x="-429725" y="-185253"/>
            <a:ext cx="2490599" cy="1899154"/>
          </a:xfrm>
          <a:prstGeom prst="rect">
            <a:avLst/>
          </a:prstGeom>
          <a:noFill/>
          <a:ln>
            <a:noFill/>
          </a:ln>
        </p:spPr>
      </p:pic>
      <p:sp>
        <p:nvSpPr>
          <p:cNvPr id="4" name="Google Shape;5638;p86">
            <a:extLst>
              <a:ext uri="{FF2B5EF4-FFF2-40B4-BE49-F238E27FC236}">
                <a16:creationId xmlns:a16="http://schemas.microsoft.com/office/drawing/2014/main" id="{236F2B5D-AF54-BBB2-CB1E-0FF698481320}"/>
              </a:ext>
            </a:extLst>
          </p:cNvPr>
          <p:cNvSpPr/>
          <p:nvPr/>
        </p:nvSpPr>
        <p:spPr>
          <a:xfrm>
            <a:off x="5583732" y="1831412"/>
            <a:ext cx="987886" cy="486009"/>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solidFill>
            <a:schemeClr val="accent3">
              <a:lumMod val="75000"/>
            </a:schemeClr>
          </a:solidFill>
          <a:ln w="9525"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57"/>
        <p:cNvGrpSpPr/>
        <p:nvPr/>
      </p:nvGrpSpPr>
      <p:grpSpPr>
        <a:xfrm>
          <a:off x="0" y="0"/>
          <a:ext cx="0" cy="0"/>
          <a:chOff x="0" y="0"/>
          <a:chExt cx="0" cy="0"/>
        </a:xfrm>
      </p:grpSpPr>
      <p:sp>
        <p:nvSpPr>
          <p:cNvPr id="358" name="Google Shape;358;p51"/>
          <p:cNvSpPr txBox="1">
            <a:spLocks noGrp="1"/>
          </p:cNvSpPr>
          <p:nvPr>
            <p:ph type="subTitle" idx="4"/>
          </p:nvPr>
        </p:nvSpPr>
        <p:spPr>
          <a:xfrm>
            <a:off x="717447" y="2009535"/>
            <a:ext cx="2151300" cy="38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Density</a:t>
            </a:r>
            <a:endParaRPr/>
          </a:p>
        </p:txBody>
      </p:sp>
      <p:sp>
        <p:nvSpPr>
          <p:cNvPr id="359" name="Google Shape;359;p51"/>
          <p:cNvSpPr txBox="1">
            <a:spLocks noGrp="1"/>
          </p:cNvSpPr>
          <p:nvPr>
            <p:ph type="subTitle" idx="5"/>
          </p:nvPr>
        </p:nvSpPr>
        <p:spPr>
          <a:xfrm>
            <a:off x="3496350" y="2016278"/>
            <a:ext cx="2151300" cy="38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pH</a:t>
            </a:r>
            <a:endParaRPr/>
          </a:p>
        </p:txBody>
      </p:sp>
      <p:sp>
        <p:nvSpPr>
          <p:cNvPr id="360" name="Google Shape;360;p51"/>
          <p:cNvSpPr txBox="1">
            <a:spLocks noGrp="1"/>
          </p:cNvSpPr>
          <p:nvPr>
            <p:ph type="subTitle" idx="6"/>
          </p:nvPr>
        </p:nvSpPr>
        <p:spPr>
          <a:xfrm>
            <a:off x="6279575" y="2016278"/>
            <a:ext cx="2151300" cy="38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Acidity</a:t>
            </a:r>
            <a:endParaRPr/>
          </a:p>
        </p:txBody>
      </p:sp>
      <p:sp>
        <p:nvSpPr>
          <p:cNvPr id="361" name="Google Shape;361;p51"/>
          <p:cNvSpPr txBox="1">
            <a:spLocks noGrp="1"/>
          </p:cNvSpPr>
          <p:nvPr>
            <p:ph type="subTitle" idx="1"/>
          </p:nvPr>
        </p:nvSpPr>
        <p:spPr>
          <a:xfrm>
            <a:off x="721094" y="2622699"/>
            <a:ext cx="2151300" cy="115655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t>Defined as Mass per unit volume 20°C and measures the volume of alcohol and sugars. </a:t>
            </a:r>
            <a:endParaRPr/>
          </a:p>
        </p:txBody>
      </p:sp>
      <p:sp>
        <p:nvSpPr>
          <p:cNvPr id="362" name="Google Shape;362;p51"/>
          <p:cNvSpPr txBox="1">
            <a:spLocks noGrp="1"/>
          </p:cNvSpPr>
          <p:nvPr>
            <p:ph type="subTitle" idx="2"/>
          </p:nvPr>
        </p:nvSpPr>
        <p:spPr>
          <a:xfrm>
            <a:off x="3496350" y="2622698"/>
            <a:ext cx="2151300" cy="115654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t>Potential of hydrogen (pH) is a concentration of Hydrogen Ions in wine</a:t>
            </a:r>
            <a:endParaRPr/>
          </a:p>
        </p:txBody>
      </p:sp>
      <p:sp>
        <p:nvSpPr>
          <p:cNvPr id="363" name="Google Shape;363;p51"/>
          <p:cNvSpPr txBox="1">
            <a:spLocks noGrp="1"/>
          </p:cNvSpPr>
          <p:nvPr>
            <p:ph type="subTitle" idx="3"/>
          </p:nvPr>
        </p:nvSpPr>
        <p:spPr>
          <a:xfrm>
            <a:off x="6278023" y="2622698"/>
            <a:ext cx="2151300" cy="11565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t>Fixed vs Volatile – Fixed Acids stay liquid when boiled vs volatile acids evaporate easily</a:t>
            </a:r>
          </a:p>
          <a:p>
            <a:pPr marL="0" indent="0"/>
            <a:r>
              <a:rPr lang="en-US"/>
              <a:t>Citric Acid </a:t>
            </a:r>
          </a:p>
        </p:txBody>
      </p:sp>
      <p:sp>
        <p:nvSpPr>
          <p:cNvPr id="364" name="Google Shape;364;p51"/>
          <p:cNvSpPr txBox="1">
            <a:spLocks noGrp="1"/>
          </p:cNvSpPr>
          <p:nvPr>
            <p:ph type="title"/>
          </p:nvPr>
        </p:nvSpPr>
        <p:spPr>
          <a:xfrm>
            <a:off x="722375" y="539500"/>
            <a:ext cx="77085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Variable Analysis</a:t>
            </a:r>
            <a:endParaRPr/>
          </a:p>
        </p:txBody>
      </p:sp>
      <p:cxnSp>
        <p:nvCxnSpPr>
          <p:cNvPr id="365" name="Google Shape;365;p51"/>
          <p:cNvCxnSpPr/>
          <p:nvPr/>
        </p:nvCxnSpPr>
        <p:spPr>
          <a:xfrm>
            <a:off x="717216" y="2462560"/>
            <a:ext cx="2149200" cy="0"/>
          </a:xfrm>
          <a:prstGeom prst="straightConnector1">
            <a:avLst/>
          </a:prstGeom>
          <a:noFill/>
          <a:ln w="19050" cap="flat" cmpd="sng">
            <a:solidFill>
              <a:schemeClr val="dk1"/>
            </a:solidFill>
            <a:prstDash val="solid"/>
            <a:round/>
            <a:headEnd type="none" w="med" len="med"/>
            <a:tailEnd type="none" w="med" len="med"/>
          </a:ln>
        </p:spPr>
      </p:cxnSp>
      <p:cxnSp>
        <p:nvCxnSpPr>
          <p:cNvPr id="366" name="Google Shape;366;p51"/>
          <p:cNvCxnSpPr/>
          <p:nvPr/>
        </p:nvCxnSpPr>
        <p:spPr>
          <a:xfrm>
            <a:off x="3497400" y="2469303"/>
            <a:ext cx="2149200" cy="0"/>
          </a:xfrm>
          <a:prstGeom prst="straightConnector1">
            <a:avLst/>
          </a:prstGeom>
          <a:noFill/>
          <a:ln w="19050" cap="flat" cmpd="sng">
            <a:solidFill>
              <a:schemeClr val="dk1"/>
            </a:solidFill>
            <a:prstDash val="solid"/>
            <a:round/>
            <a:headEnd type="none" w="med" len="med"/>
            <a:tailEnd type="none" w="med" len="med"/>
          </a:ln>
        </p:spPr>
      </p:cxnSp>
      <p:cxnSp>
        <p:nvCxnSpPr>
          <p:cNvPr id="367" name="Google Shape;367;p51"/>
          <p:cNvCxnSpPr/>
          <p:nvPr/>
        </p:nvCxnSpPr>
        <p:spPr>
          <a:xfrm>
            <a:off x="6280494" y="2469303"/>
            <a:ext cx="2149200" cy="0"/>
          </a:xfrm>
          <a:prstGeom prst="straightConnector1">
            <a:avLst/>
          </a:prstGeom>
          <a:noFill/>
          <a:ln w="19050" cap="flat" cmpd="sng">
            <a:solidFill>
              <a:schemeClr val="dk1"/>
            </a:solidFill>
            <a:prstDash val="solid"/>
            <a:round/>
            <a:headEnd type="none" w="med" len="med"/>
            <a:tailEnd type="none" w="med" len="med"/>
          </a:ln>
        </p:spPr>
      </p:cxnSp>
      <p:sp>
        <p:nvSpPr>
          <p:cNvPr id="368" name="Google Shape;368;p51"/>
          <p:cNvSpPr/>
          <p:nvPr/>
        </p:nvSpPr>
        <p:spPr>
          <a:xfrm>
            <a:off x="1531728" y="1359133"/>
            <a:ext cx="520176" cy="538189"/>
          </a:xfrm>
          <a:custGeom>
            <a:avLst/>
            <a:gdLst/>
            <a:ahLst/>
            <a:cxnLst/>
            <a:rect l="l" t="t" r="r" b="b"/>
            <a:pathLst>
              <a:path w="14583" h="15088" extrusionOk="0">
                <a:moveTo>
                  <a:pt x="7610" y="653"/>
                </a:moveTo>
                <a:lnTo>
                  <a:pt x="8358" y="1081"/>
                </a:lnTo>
                <a:lnTo>
                  <a:pt x="6777" y="2380"/>
                </a:lnTo>
                <a:cubicBezTo>
                  <a:pt x="6655" y="2491"/>
                  <a:pt x="6630" y="2674"/>
                  <a:pt x="6740" y="2797"/>
                </a:cubicBezTo>
                <a:cubicBezTo>
                  <a:pt x="6789" y="2870"/>
                  <a:pt x="6875" y="2907"/>
                  <a:pt x="6961" y="2907"/>
                </a:cubicBezTo>
                <a:cubicBezTo>
                  <a:pt x="7035" y="2907"/>
                  <a:pt x="7096" y="2883"/>
                  <a:pt x="7157" y="2834"/>
                </a:cubicBezTo>
                <a:lnTo>
                  <a:pt x="8909" y="1400"/>
                </a:lnTo>
                <a:lnTo>
                  <a:pt x="11801" y="3067"/>
                </a:lnTo>
                <a:lnTo>
                  <a:pt x="11311" y="6056"/>
                </a:lnTo>
                <a:cubicBezTo>
                  <a:pt x="11177" y="6153"/>
                  <a:pt x="10567" y="6545"/>
                  <a:pt x="9570" y="6545"/>
                </a:cubicBezTo>
                <a:cubicBezTo>
                  <a:pt x="8927" y="6545"/>
                  <a:pt x="8123" y="6382"/>
                  <a:pt x="7182" y="5873"/>
                </a:cubicBezTo>
                <a:cubicBezTo>
                  <a:pt x="6152" y="5321"/>
                  <a:pt x="5267" y="5151"/>
                  <a:pt x="4570" y="5151"/>
                </a:cubicBezTo>
                <a:cubicBezTo>
                  <a:pt x="4230" y="5151"/>
                  <a:pt x="3934" y="5191"/>
                  <a:pt x="3689" y="5248"/>
                </a:cubicBezTo>
                <a:cubicBezTo>
                  <a:pt x="3407" y="5309"/>
                  <a:pt x="3162" y="5407"/>
                  <a:pt x="2966" y="5493"/>
                </a:cubicBezTo>
                <a:cubicBezTo>
                  <a:pt x="3162" y="4684"/>
                  <a:pt x="3616" y="3937"/>
                  <a:pt x="4277" y="3397"/>
                </a:cubicBezTo>
                <a:lnTo>
                  <a:pt x="7610" y="653"/>
                </a:lnTo>
                <a:close/>
                <a:moveTo>
                  <a:pt x="4583" y="5740"/>
                </a:moveTo>
                <a:cubicBezTo>
                  <a:pt x="5209" y="5740"/>
                  <a:pt x="5987" y="5899"/>
                  <a:pt x="6900" y="6387"/>
                </a:cubicBezTo>
                <a:cubicBezTo>
                  <a:pt x="7954" y="6963"/>
                  <a:pt x="8860" y="7135"/>
                  <a:pt x="9571" y="7135"/>
                </a:cubicBezTo>
                <a:cubicBezTo>
                  <a:pt x="9890" y="7135"/>
                  <a:pt x="10159" y="7098"/>
                  <a:pt x="10392" y="7049"/>
                </a:cubicBezTo>
                <a:cubicBezTo>
                  <a:pt x="10711" y="6988"/>
                  <a:pt x="10980" y="6890"/>
                  <a:pt x="11188" y="6792"/>
                </a:cubicBezTo>
                <a:lnTo>
                  <a:pt x="11188" y="6792"/>
                </a:lnTo>
                <a:lnTo>
                  <a:pt x="11090" y="7331"/>
                </a:lnTo>
                <a:cubicBezTo>
                  <a:pt x="10956" y="8213"/>
                  <a:pt x="10502" y="9022"/>
                  <a:pt x="9841" y="9610"/>
                </a:cubicBezTo>
                <a:cubicBezTo>
                  <a:pt x="9730" y="9573"/>
                  <a:pt x="9632" y="9524"/>
                  <a:pt x="9522" y="9487"/>
                </a:cubicBezTo>
                <a:cubicBezTo>
                  <a:pt x="8370" y="9046"/>
                  <a:pt x="7329" y="8372"/>
                  <a:pt x="6459" y="7490"/>
                </a:cubicBezTo>
                <a:lnTo>
                  <a:pt x="6030" y="7073"/>
                </a:lnTo>
                <a:cubicBezTo>
                  <a:pt x="5803" y="6847"/>
                  <a:pt x="5506" y="6733"/>
                  <a:pt x="5210" y="6733"/>
                </a:cubicBezTo>
                <a:cubicBezTo>
                  <a:pt x="4915" y="6733"/>
                  <a:pt x="4621" y="6847"/>
                  <a:pt x="4400" y="7073"/>
                </a:cubicBezTo>
                <a:cubicBezTo>
                  <a:pt x="4179" y="7282"/>
                  <a:pt x="4057" y="7576"/>
                  <a:pt x="4057" y="7882"/>
                </a:cubicBezTo>
                <a:cubicBezTo>
                  <a:pt x="4057" y="8189"/>
                  <a:pt x="4179" y="8483"/>
                  <a:pt x="4400" y="8703"/>
                </a:cubicBezTo>
                <a:lnTo>
                  <a:pt x="6140" y="10443"/>
                </a:lnTo>
                <a:cubicBezTo>
                  <a:pt x="6030" y="10406"/>
                  <a:pt x="5932" y="10370"/>
                  <a:pt x="5834" y="10333"/>
                </a:cubicBezTo>
                <a:cubicBezTo>
                  <a:pt x="5282" y="10125"/>
                  <a:pt x="4768" y="9831"/>
                  <a:pt x="4302" y="9451"/>
                </a:cubicBezTo>
                <a:cubicBezTo>
                  <a:pt x="4045" y="9242"/>
                  <a:pt x="3812" y="8997"/>
                  <a:pt x="3616" y="8728"/>
                </a:cubicBezTo>
                <a:cubicBezTo>
                  <a:pt x="3579" y="8679"/>
                  <a:pt x="3530" y="8617"/>
                  <a:pt x="3493" y="8568"/>
                </a:cubicBezTo>
                <a:cubicBezTo>
                  <a:pt x="3052" y="7882"/>
                  <a:pt x="2819" y="7073"/>
                  <a:pt x="2856" y="6228"/>
                </a:cubicBezTo>
                <a:cubicBezTo>
                  <a:pt x="3061" y="6089"/>
                  <a:pt x="3655" y="5740"/>
                  <a:pt x="4583" y="5740"/>
                </a:cubicBezTo>
                <a:close/>
                <a:moveTo>
                  <a:pt x="5552" y="10860"/>
                </a:moveTo>
                <a:cubicBezTo>
                  <a:pt x="5576" y="10872"/>
                  <a:pt x="5601" y="10884"/>
                  <a:pt x="5625" y="10884"/>
                </a:cubicBezTo>
                <a:cubicBezTo>
                  <a:pt x="5846" y="10970"/>
                  <a:pt x="6066" y="11031"/>
                  <a:pt x="6287" y="11080"/>
                </a:cubicBezTo>
                <a:cubicBezTo>
                  <a:pt x="6287" y="11093"/>
                  <a:pt x="6287" y="11093"/>
                  <a:pt x="6287" y="11093"/>
                </a:cubicBezTo>
                <a:cubicBezTo>
                  <a:pt x="6226" y="11154"/>
                  <a:pt x="6128" y="11191"/>
                  <a:pt x="6042" y="11191"/>
                </a:cubicBezTo>
                <a:cubicBezTo>
                  <a:pt x="5944" y="11191"/>
                  <a:pt x="5858" y="11154"/>
                  <a:pt x="5785" y="11093"/>
                </a:cubicBezTo>
                <a:lnTo>
                  <a:pt x="5552" y="10860"/>
                </a:lnTo>
                <a:close/>
                <a:moveTo>
                  <a:pt x="7581" y="1"/>
                </a:moveTo>
                <a:cubicBezTo>
                  <a:pt x="7513" y="1"/>
                  <a:pt x="7446" y="23"/>
                  <a:pt x="7390" y="64"/>
                </a:cubicBezTo>
                <a:lnTo>
                  <a:pt x="3898" y="2944"/>
                </a:lnTo>
                <a:cubicBezTo>
                  <a:pt x="2966" y="3716"/>
                  <a:pt x="2366" y="4843"/>
                  <a:pt x="2280" y="6056"/>
                </a:cubicBezTo>
                <a:cubicBezTo>
                  <a:pt x="2280" y="6069"/>
                  <a:pt x="2280" y="6081"/>
                  <a:pt x="2280" y="6093"/>
                </a:cubicBezTo>
                <a:cubicBezTo>
                  <a:pt x="2170" y="5775"/>
                  <a:pt x="2084" y="5468"/>
                  <a:pt x="2011" y="5137"/>
                </a:cubicBezTo>
                <a:cubicBezTo>
                  <a:pt x="1912" y="4684"/>
                  <a:pt x="1508" y="4353"/>
                  <a:pt x="1030" y="4353"/>
                </a:cubicBezTo>
                <a:cubicBezTo>
                  <a:pt x="748" y="4353"/>
                  <a:pt x="479" y="4488"/>
                  <a:pt x="283" y="4696"/>
                </a:cubicBezTo>
                <a:cubicBezTo>
                  <a:pt x="99" y="4917"/>
                  <a:pt x="1" y="5199"/>
                  <a:pt x="38" y="5481"/>
                </a:cubicBezTo>
                <a:cubicBezTo>
                  <a:pt x="332" y="7796"/>
                  <a:pt x="1275" y="9953"/>
                  <a:pt x="2782" y="11730"/>
                </a:cubicBezTo>
                <a:cubicBezTo>
                  <a:pt x="2954" y="11938"/>
                  <a:pt x="3138" y="12134"/>
                  <a:pt x="3334" y="12330"/>
                </a:cubicBezTo>
                <a:lnTo>
                  <a:pt x="2758" y="13323"/>
                </a:lnTo>
                <a:lnTo>
                  <a:pt x="1190" y="12416"/>
                </a:lnTo>
                <a:cubicBezTo>
                  <a:pt x="1141" y="12388"/>
                  <a:pt x="1087" y="12374"/>
                  <a:pt x="1036" y="12374"/>
                </a:cubicBezTo>
                <a:cubicBezTo>
                  <a:pt x="932" y="12374"/>
                  <a:pt x="834" y="12428"/>
                  <a:pt x="785" y="12526"/>
                </a:cubicBezTo>
                <a:cubicBezTo>
                  <a:pt x="699" y="12661"/>
                  <a:pt x="748" y="12845"/>
                  <a:pt x="895" y="12931"/>
                </a:cubicBezTo>
                <a:lnTo>
                  <a:pt x="4559" y="15038"/>
                </a:lnTo>
                <a:cubicBezTo>
                  <a:pt x="4608" y="15075"/>
                  <a:pt x="4657" y="15087"/>
                  <a:pt x="4706" y="15087"/>
                </a:cubicBezTo>
                <a:cubicBezTo>
                  <a:pt x="4804" y="15087"/>
                  <a:pt x="4902" y="15026"/>
                  <a:pt x="4964" y="14940"/>
                </a:cubicBezTo>
                <a:cubicBezTo>
                  <a:pt x="5037" y="14793"/>
                  <a:pt x="4988" y="14610"/>
                  <a:pt x="4853" y="14536"/>
                </a:cubicBezTo>
                <a:lnTo>
                  <a:pt x="3273" y="13617"/>
                </a:lnTo>
                <a:lnTo>
                  <a:pt x="3787" y="12735"/>
                </a:lnTo>
                <a:cubicBezTo>
                  <a:pt x="4412" y="13249"/>
                  <a:pt x="5111" y="13678"/>
                  <a:pt x="5846" y="13985"/>
                </a:cubicBezTo>
                <a:lnTo>
                  <a:pt x="8382" y="15063"/>
                </a:lnTo>
                <a:cubicBezTo>
                  <a:pt x="8419" y="15075"/>
                  <a:pt x="8468" y="15087"/>
                  <a:pt x="8505" y="15087"/>
                </a:cubicBezTo>
                <a:cubicBezTo>
                  <a:pt x="8615" y="15087"/>
                  <a:pt x="8726" y="15014"/>
                  <a:pt x="8775" y="14904"/>
                </a:cubicBezTo>
                <a:cubicBezTo>
                  <a:pt x="8836" y="14757"/>
                  <a:pt x="8762" y="14585"/>
                  <a:pt x="8615" y="14511"/>
                </a:cubicBezTo>
                <a:lnTo>
                  <a:pt x="6079" y="13445"/>
                </a:lnTo>
                <a:cubicBezTo>
                  <a:pt x="4988" y="12980"/>
                  <a:pt x="3996" y="12257"/>
                  <a:pt x="3236" y="11350"/>
                </a:cubicBezTo>
                <a:cubicBezTo>
                  <a:pt x="1802" y="9659"/>
                  <a:pt x="908" y="7613"/>
                  <a:pt x="626" y="5407"/>
                </a:cubicBezTo>
                <a:cubicBezTo>
                  <a:pt x="614" y="5297"/>
                  <a:pt x="650" y="5174"/>
                  <a:pt x="724" y="5088"/>
                </a:cubicBezTo>
                <a:cubicBezTo>
                  <a:pt x="810" y="5003"/>
                  <a:pt x="920" y="4954"/>
                  <a:pt x="1030" y="4954"/>
                </a:cubicBezTo>
                <a:cubicBezTo>
                  <a:pt x="1226" y="4954"/>
                  <a:pt x="1398" y="5076"/>
                  <a:pt x="1435" y="5272"/>
                </a:cubicBezTo>
                <a:cubicBezTo>
                  <a:pt x="1729" y="6571"/>
                  <a:pt x="2268" y="7796"/>
                  <a:pt x="3003" y="8887"/>
                </a:cubicBezTo>
                <a:cubicBezTo>
                  <a:pt x="3052" y="8948"/>
                  <a:pt x="3089" y="9010"/>
                  <a:pt x="3138" y="9071"/>
                </a:cubicBezTo>
                <a:cubicBezTo>
                  <a:pt x="3469" y="9536"/>
                  <a:pt x="3836" y="9978"/>
                  <a:pt x="4253" y="10394"/>
                </a:cubicBezTo>
                <a:lnTo>
                  <a:pt x="5368" y="11509"/>
                </a:lnTo>
                <a:cubicBezTo>
                  <a:pt x="5552" y="11693"/>
                  <a:pt x="5785" y="11791"/>
                  <a:pt x="6042" y="11791"/>
                </a:cubicBezTo>
                <a:cubicBezTo>
                  <a:pt x="6287" y="11791"/>
                  <a:pt x="6520" y="11693"/>
                  <a:pt x="6704" y="11509"/>
                </a:cubicBezTo>
                <a:cubicBezTo>
                  <a:pt x="7071" y="11142"/>
                  <a:pt x="7071" y="10541"/>
                  <a:pt x="6704" y="10174"/>
                </a:cubicBezTo>
                <a:lnTo>
                  <a:pt x="4817" y="8287"/>
                </a:lnTo>
                <a:cubicBezTo>
                  <a:pt x="4706" y="8176"/>
                  <a:pt x="4645" y="8029"/>
                  <a:pt x="4645" y="7882"/>
                </a:cubicBezTo>
                <a:cubicBezTo>
                  <a:pt x="4645" y="7735"/>
                  <a:pt x="4706" y="7588"/>
                  <a:pt x="4817" y="7490"/>
                </a:cubicBezTo>
                <a:cubicBezTo>
                  <a:pt x="4927" y="7380"/>
                  <a:pt x="5071" y="7325"/>
                  <a:pt x="5215" y="7325"/>
                </a:cubicBezTo>
                <a:cubicBezTo>
                  <a:pt x="5359" y="7325"/>
                  <a:pt x="5503" y="7380"/>
                  <a:pt x="5613" y="7490"/>
                </a:cubicBezTo>
                <a:lnTo>
                  <a:pt x="6042" y="7907"/>
                </a:lnTo>
                <a:cubicBezTo>
                  <a:pt x="6973" y="8850"/>
                  <a:pt x="8076" y="9561"/>
                  <a:pt x="9314" y="10039"/>
                </a:cubicBezTo>
                <a:cubicBezTo>
                  <a:pt x="10821" y="10615"/>
                  <a:pt x="12132" y="11583"/>
                  <a:pt x="13112" y="12857"/>
                </a:cubicBezTo>
                <a:lnTo>
                  <a:pt x="14019" y="14021"/>
                </a:lnTo>
                <a:cubicBezTo>
                  <a:pt x="14076" y="14093"/>
                  <a:pt x="14162" y="14131"/>
                  <a:pt x="14251" y="14131"/>
                </a:cubicBezTo>
                <a:cubicBezTo>
                  <a:pt x="14315" y="14131"/>
                  <a:pt x="14379" y="14111"/>
                  <a:pt x="14436" y="14070"/>
                </a:cubicBezTo>
                <a:cubicBezTo>
                  <a:pt x="14558" y="13972"/>
                  <a:pt x="14583" y="13789"/>
                  <a:pt x="14485" y="13654"/>
                </a:cubicBezTo>
                <a:lnTo>
                  <a:pt x="13578" y="12490"/>
                </a:lnTo>
                <a:cubicBezTo>
                  <a:pt x="12732" y="11399"/>
                  <a:pt x="11642" y="10505"/>
                  <a:pt x="10417" y="9880"/>
                </a:cubicBezTo>
                <a:cubicBezTo>
                  <a:pt x="11078" y="9218"/>
                  <a:pt x="11519" y="8360"/>
                  <a:pt x="11679" y="7429"/>
                </a:cubicBezTo>
                <a:lnTo>
                  <a:pt x="12414" y="2969"/>
                </a:lnTo>
                <a:cubicBezTo>
                  <a:pt x="12438" y="2846"/>
                  <a:pt x="12377" y="2723"/>
                  <a:pt x="12279" y="2662"/>
                </a:cubicBezTo>
                <a:lnTo>
                  <a:pt x="7733" y="40"/>
                </a:lnTo>
                <a:cubicBezTo>
                  <a:pt x="7685" y="13"/>
                  <a:pt x="7633" y="1"/>
                  <a:pt x="7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51"/>
          <p:cNvGrpSpPr/>
          <p:nvPr/>
        </p:nvGrpSpPr>
        <p:grpSpPr>
          <a:xfrm>
            <a:off x="4311918" y="1336349"/>
            <a:ext cx="520163" cy="597243"/>
            <a:chOff x="1891675" y="1520800"/>
            <a:chExt cx="309750" cy="355650"/>
          </a:xfrm>
        </p:grpSpPr>
        <p:sp>
          <p:nvSpPr>
            <p:cNvPr id="370" name="Google Shape;370;p51"/>
            <p:cNvSpPr/>
            <p:nvPr/>
          </p:nvSpPr>
          <p:spPr>
            <a:xfrm>
              <a:off x="1891675" y="1690150"/>
              <a:ext cx="148600" cy="186300"/>
            </a:xfrm>
            <a:custGeom>
              <a:avLst/>
              <a:gdLst/>
              <a:ahLst/>
              <a:cxnLst/>
              <a:rect l="l" t="t" r="r" b="b"/>
              <a:pathLst>
                <a:path w="5944" h="7452" extrusionOk="0">
                  <a:moveTo>
                    <a:pt x="3505" y="663"/>
                  </a:moveTo>
                  <a:lnTo>
                    <a:pt x="5294" y="1692"/>
                  </a:lnTo>
                  <a:lnTo>
                    <a:pt x="4939" y="3114"/>
                  </a:lnTo>
                  <a:cubicBezTo>
                    <a:pt x="4912" y="3117"/>
                    <a:pt x="4881" y="3119"/>
                    <a:pt x="4845" y="3119"/>
                  </a:cubicBezTo>
                  <a:cubicBezTo>
                    <a:pt x="4599" y="3119"/>
                    <a:pt x="4147" y="3020"/>
                    <a:pt x="3677" y="2464"/>
                  </a:cubicBezTo>
                  <a:cubicBezTo>
                    <a:pt x="3248" y="1950"/>
                    <a:pt x="2807" y="1741"/>
                    <a:pt x="2452" y="1668"/>
                  </a:cubicBezTo>
                  <a:lnTo>
                    <a:pt x="3505" y="663"/>
                  </a:lnTo>
                  <a:close/>
                  <a:moveTo>
                    <a:pt x="2100" y="2213"/>
                  </a:moveTo>
                  <a:cubicBezTo>
                    <a:pt x="2351" y="2213"/>
                    <a:pt x="2784" y="2311"/>
                    <a:pt x="3223" y="2844"/>
                  </a:cubicBezTo>
                  <a:cubicBezTo>
                    <a:pt x="3799" y="3530"/>
                    <a:pt x="4400" y="3690"/>
                    <a:pt x="4792" y="3702"/>
                  </a:cubicBezTo>
                  <a:cubicBezTo>
                    <a:pt x="4645" y="4082"/>
                    <a:pt x="4363" y="4400"/>
                    <a:pt x="3983" y="4560"/>
                  </a:cubicBezTo>
                  <a:cubicBezTo>
                    <a:pt x="3796" y="4645"/>
                    <a:pt x="3595" y="4686"/>
                    <a:pt x="3393" y="4686"/>
                  </a:cubicBezTo>
                  <a:cubicBezTo>
                    <a:pt x="3132" y="4686"/>
                    <a:pt x="2870" y="4618"/>
                    <a:pt x="2635" y="4486"/>
                  </a:cubicBezTo>
                  <a:lnTo>
                    <a:pt x="2415" y="4351"/>
                  </a:lnTo>
                  <a:cubicBezTo>
                    <a:pt x="1998" y="4119"/>
                    <a:pt x="1729" y="3702"/>
                    <a:pt x="1680" y="3224"/>
                  </a:cubicBezTo>
                  <a:cubicBezTo>
                    <a:pt x="1631" y="2881"/>
                    <a:pt x="1729" y="2513"/>
                    <a:pt x="1925" y="2232"/>
                  </a:cubicBezTo>
                  <a:cubicBezTo>
                    <a:pt x="1962" y="2223"/>
                    <a:pt x="2023" y="2213"/>
                    <a:pt x="2100" y="2213"/>
                  </a:cubicBezTo>
                  <a:close/>
                  <a:moveTo>
                    <a:pt x="3465" y="1"/>
                  </a:moveTo>
                  <a:cubicBezTo>
                    <a:pt x="3390" y="1"/>
                    <a:pt x="3319" y="29"/>
                    <a:pt x="3260" y="87"/>
                  </a:cubicBezTo>
                  <a:lnTo>
                    <a:pt x="1716" y="1558"/>
                  </a:lnTo>
                  <a:cubicBezTo>
                    <a:pt x="1251" y="1999"/>
                    <a:pt x="1018" y="2648"/>
                    <a:pt x="1091" y="3298"/>
                  </a:cubicBezTo>
                  <a:cubicBezTo>
                    <a:pt x="1153" y="3898"/>
                    <a:pt x="1483" y="4437"/>
                    <a:pt x="1986" y="4780"/>
                  </a:cubicBezTo>
                  <a:lnTo>
                    <a:pt x="1140" y="6226"/>
                  </a:lnTo>
                  <a:lnTo>
                    <a:pt x="491" y="5846"/>
                  </a:lnTo>
                  <a:cubicBezTo>
                    <a:pt x="442" y="5818"/>
                    <a:pt x="390" y="5804"/>
                    <a:pt x="340" y="5804"/>
                  </a:cubicBezTo>
                  <a:cubicBezTo>
                    <a:pt x="239" y="5804"/>
                    <a:pt x="144" y="5859"/>
                    <a:pt x="87" y="5957"/>
                  </a:cubicBezTo>
                  <a:cubicBezTo>
                    <a:pt x="1" y="6091"/>
                    <a:pt x="50" y="6275"/>
                    <a:pt x="197" y="6361"/>
                  </a:cubicBezTo>
                  <a:lnTo>
                    <a:pt x="1104" y="6888"/>
                  </a:lnTo>
                  <a:lnTo>
                    <a:pt x="2010" y="7403"/>
                  </a:lnTo>
                  <a:cubicBezTo>
                    <a:pt x="2059" y="7439"/>
                    <a:pt x="2108" y="7452"/>
                    <a:pt x="2157" y="7452"/>
                  </a:cubicBezTo>
                  <a:cubicBezTo>
                    <a:pt x="2268" y="7452"/>
                    <a:pt x="2366" y="7390"/>
                    <a:pt x="2415" y="7305"/>
                  </a:cubicBezTo>
                  <a:cubicBezTo>
                    <a:pt x="2501" y="7158"/>
                    <a:pt x="2452" y="6974"/>
                    <a:pt x="2304" y="6900"/>
                  </a:cubicBezTo>
                  <a:lnTo>
                    <a:pt x="1655" y="6520"/>
                  </a:lnTo>
                  <a:lnTo>
                    <a:pt x="2488" y="5074"/>
                  </a:lnTo>
                  <a:cubicBezTo>
                    <a:pt x="2770" y="5209"/>
                    <a:pt x="3076" y="5270"/>
                    <a:pt x="3395" y="5270"/>
                  </a:cubicBezTo>
                  <a:cubicBezTo>
                    <a:pt x="3677" y="5270"/>
                    <a:pt x="3959" y="5221"/>
                    <a:pt x="4216" y="5099"/>
                  </a:cubicBezTo>
                  <a:cubicBezTo>
                    <a:pt x="4816" y="4842"/>
                    <a:pt x="5258" y="4315"/>
                    <a:pt x="5417" y="3690"/>
                  </a:cubicBezTo>
                  <a:lnTo>
                    <a:pt x="5919" y="1619"/>
                  </a:lnTo>
                  <a:cubicBezTo>
                    <a:pt x="5944" y="1484"/>
                    <a:pt x="5895" y="1362"/>
                    <a:pt x="5772" y="1288"/>
                  </a:cubicBezTo>
                  <a:lnTo>
                    <a:pt x="3616" y="38"/>
                  </a:lnTo>
                  <a:cubicBezTo>
                    <a:pt x="3566" y="13"/>
                    <a:pt x="3515" y="1"/>
                    <a:pt x="34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1"/>
            <p:cNvSpPr/>
            <p:nvPr/>
          </p:nvSpPr>
          <p:spPr>
            <a:xfrm>
              <a:off x="2047600" y="1520800"/>
              <a:ext cx="153825" cy="355650"/>
            </a:xfrm>
            <a:custGeom>
              <a:avLst/>
              <a:gdLst/>
              <a:ahLst/>
              <a:cxnLst/>
              <a:rect l="l" t="t" r="r" b="b"/>
              <a:pathLst>
                <a:path w="6153" h="14226" extrusionOk="0">
                  <a:moveTo>
                    <a:pt x="2896" y="1"/>
                  </a:moveTo>
                  <a:cubicBezTo>
                    <a:pt x="2806" y="1"/>
                    <a:pt x="2718" y="42"/>
                    <a:pt x="2660" y="122"/>
                  </a:cubicBezTo>
                  <a:cubicBezTo>
                    <a:pt x="2072" y="918"/>
                    <a:pt x="1373" y="2205"/>
                    <a:pt x="1373" y="3773"/>
                  </a:cubicBezTo>
                  <a:cubicBezTo>
                    <a:pt x="1373" y="5195"/>
                    <a:pt x="785" y="6040"/>
                    <a:pt x="295" y="6506"/>
                  </a:cubicBezTo>
                  <a:cubicBezTo>
                    <a:pt x="99" y="6690"/>
                    <a:pt x="1" y="6959"/>
                    <a:pt x="50" y="7229"/>
                  </a:cubicBezTo>
                  <a:cubicBezTo>
                    <a:pt x="87" y="7486"/>
                    <a:pt x="246" y="7719"/>
                    <a:pt x="491" y="7829"/>
                  </a:cubicBezTo>
                  <a:cubicBezTo>
                    <a:pt x="565" y="7878"/>
                    <a:pt x="650" y="7915"/>
                    <a:pt x="736" y="7952"/>
                  </a:cubicBezTo>
                  <a:cubicBezTo>
                    <a:pt x="920" y="8038"/>
                    <a:pt x="1189" y="8172"/>
                    <a:pt x="1300" y="8246"/>
                  </a:cubicBezTo>
                  <a:lnTo>
                    <a:pt x="1300" y="8920"/>
                  </a:lnTo>
                  <a:cubicBezTo>
                    <a:pt x="1300" y="9018"/>
                    <a:pt x="1275" y="9116"/>
                    <a:pt x="1238" y="9202"/>
                  </a:cubicBezTo>
                  <a:lnTo>
                    <a:pt x="1153" y="9422"/>
                  </a:lnTo>
                  <a:cubicBezTo>
                    <a:pt x="1042" y="9704"/>
                    <a:pt x="1079" y="10035"/>
                    <a:pt x="1275" y="10280"/>
                  </a:cubicBezTo>
                  <a:lnTo>
                    <a:pt x="1275" y="10378"/>
                  </a:lnTo>
                  <a:cubicBezTo>
                    <a:pt x="1275" y="10599"/>
                    <a:pt x="1373" y="10807"/>
                    <a:pt x="1545" y="10942"/>
                  </a:cubicBezTo>
                  <a:lnTo>
                    <a:pt x="1545" y="11395"/>
                  </a:lnTo>
                  <a:cubicBezTo>
                    <a:pt x="1545" y="12265"/>
                    <a:pt x="2256" y="12976"/>
                    <a:pt x="3126" y="12976"/>
                  </a:cubicBezTo>
                  <a:lnTo>
                    <a:pt x="4020" y="12976"/>
                  </a:lnTo>
                  <a:cubicBezTo>
                    <a:pt x="4547" y="12976"/>
                    <a:pt x="5025" y="13233"/>
                    <a:pt x="5307" y="13674"/>
                  </a:cubicBezTo>
                  <a:lnTo>
                    <a:pt x="5564" y="14079"/>
                  </a:lnTo>
                  <a:cubicBezTo>
                    <a:pt x="5625" y="14177"/>
                    <a:pt x="5723" y="14226"/>
                    <a:pt x="5821" y="14226"/>
                  </a:cubicBezTo>
                  <a:cubicBezTo>
                    <a:pt x="5870" y="14226"/>
                    <a:pt x="5919" y="14201"/>
                    <a:pt x="5968" y="14177"/>
                  </a:cubicBezTo>
                  <a:cubicBezTo>
                    <a:pt x="6115" y="14091"/>
                    <a:pt x="6152" y="13907"/>
                    <a:pt x="6066" y="13772"/>
                  </a:cubicBezTo>
                  <a:lnTo>
                    <a:pt x="5809" y="13356"/>
                  </a:lnTo>
                  <a:cubicBezTo>
                    <a:pt x="5417" y="12743"/>
                    <a:pt x="4755" y="12375"/>
                    <a:pt x="4020" y="12375"/>
                  </a:cubicBezTo>
                  <a:lnTo>
                    <a:pt x="3126" y="12375"/>
                  </a:lnTo>
                  <a:cubicBezTo>
                    <a:pt x="2574" y="12375"/>
                    <a:pt x="2133" y="11934"/>
                    <a:pt x="2133" y="11395"/>
                  </a:cubicBezTo>
                  <a:lnTo>
                    <a:pt x="2133" y="10770"/>
                  </a:lnTo>
                  <a:cubicBezTo>
                    <a:pt x="2133" y="10660"/>
                    <a:pt x="2072" y="10550"/>
                    <a:pt x="1961" y="10501"/>
                  </a:cubicBezTo>
                  <a:lnTo>
                    <a:pt x="1949" y="10501"/>
                  </a:lnTo>
                  <a:cubicBezTo>
                    <a:pt x="1900" y="10476"/>
                    <a:pt x="1863" y="10427"/>
                    <a:pt x="1863" y="10378"/>
                  </a:cubicBezTo>
                  <a:lnTo>
                    <a:pt x="1863" y="10170"/>
                  </a:lnTo>
                  <a:cubicBezTo>
                    <a:pt x="1863" y="10108"/>
                    <a:pt x="1839" y="10047"/>
                    <a:pt x="1802" y="9998"/>
                  </a:cubicBezTo>
                  <a:lnTo>
                    <a:pt x="1741" y="9912"/>
                  </a:lnTo>
                  <a:cubicBezTo>
                    <a:pt x="1680" y="9839"/>
                    <a:pt x="1667" y="9729"/>
                    <a:pt x="1704" y="9643"/>
                  </a:cubicBezTo>
                  <a:lnTo>
                    <a:pt x="1790" y="9422"/>
                  </a:lnTo>
                  <a:cubicBezTo>
                    <a:pt x="1851" y="9263"/>
                    <a:pt x="1888" y="9091"/>
                    <a:pt x="1888" y="8920"/>
                  </a:cubicBezTo>
                  <a:lnTo>
                    <a:pt x="1888" y="8160"/>
                  </a:lnTo>
                  <a:cubicBezTo>
                    <a:pt x="1888" y="7854"/>
                    <a:pt x="1545" y="7694"/>
                    <a:pt x="981" y="7425"/>
                  </a:cubicBezTo>
                  <a:cubicBezTo>
                    <a:pt x="908" y="7388"/>
                    <a:pt x="834" y="7339"/>
                    <a:pt x="748" y="7302"/>
                  </a:cubicBezTo>
                  <a:cubicBezTo>
                    <a:pt x="687" y="7278"/>
                    <a:pt x="638" y="7217"/>
                    <a:pt x="626" y="7143"/>
                  </a:cubicBezTo>
                  <a:cubicBezTo>
                    <a:pt x="614" y="7057"/>
                    <a:pt x="638" y="6984"/>
                    <a:pt x="699" y="6935"/>
                  </a:cubicBezTo>
                  <a:cubicBezTo>
                    <a:pt x="1275" y="6396"/>
                    <a:pt x="1961" y="5415"/>
                    <a:pt x="1961" y="3773"/>
                  </a:cubicBezTo>
                  <a:cubicBezTo>
                    <a:pt x="1961" y="2364"/>
                    <a:pt x="2599" y="1200"/>
                    <a:pt x="3138" y="477"/>
                  </a:cubicBezTo>
                  <a:cubicBezTo>
                    <a:pt x="3236" y="342"/>
                    <a:pt x="3211" y="158"/>
                    <a:pt x="3077" y="60"/>
                  </a:cubicBezTo>
                  <a:cubicBezTo>
                    <a:pt x="3021" y="20"/>
                    <a:pt x="2958" y="1"/>
                    <a:pt x="28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51"/>
          <p:cNvGrpSpPr/>
          <p:nvPr/>
        </p:nvGrpSpPr>
        <p:grpSpPr>
          <a:xfrm>
            <a:off x="7095014" y="1377194"/>
            <a:ext cx="520159" cy="515553"/>
            <a:chOff x="4258775" y="498500"/>
            <a:chExt cx="381125" cy="377750"/>
          </a:xfrm>
        </p:grpSpPr>
        <p:sp>
          <p:nvSpPr>
            <p:cNvPr id="373" name="Google Shape;373;p51"/>
            <p:cNvSpPr/>
            <p:nvPr/>
          </p:nvSpPr>
          <p:spPr>
            <a:xfrm>
              <a:off x="4258775" y="538325"/>
              <a:ext cx="381125" cy="337925"/>
            </a:xfrm>
            <a:custGeom>
              <a:avLst/>
              <a:gdLst/>
              <a:ahLst/>
              <a:cxnLst/>
              <a:rect l="l" t="t" r="r" b="b"/>
              <a:pathLst>
                <a:path w="15245" h="13517" extrusionOk="0">
                  <a:moveTo>
                    <a:pt x="10049" y="589"/>
                  </a:moveTo>
                  <a:lnTo>
                    <a:pt x="10759" y="3040"/>
                  </a:lnTo>
                  <a:cubicBezTo>
                    <a:pt x="10808" y="3187"/>
                    <a:pt x="10833" y="3346"/>
                    <a:pt x="10833" y="3505"/>
                  </a:cubicBezTo>
                  <a:cubicBezTo>
                    <a:pt x="10698" y="3586"/>
                    <a:pt x="10417" y="3712"/>
                    <a:pt x="10008" y="3712"/>
                  </a:cubicBezTo>
                  <a:cubicBezTo>
                    <a:pt x="9675" y="3712"/>
                    <a:pt x="9257" y="3629"/>
                    <a:pt x="8762" y="3370"/>
                  </a:cubicBezTo>
                  <a:cubicBezTo>
                    <a:pt x="8193" y="3075"/>
                    <a:pt x="7700" y="2976"/>
                    <a:pt x="7293" y="2976"/>
                  </a:cubicBezTo>
                  <a:cubicBezTo>
                    <a:pt x="6973" y="2976"/>
                    <a:pt x="6705" y="3038"/>
                    <a:pt x="6495" y="3113"/>
                  </a:cubicBezTo>
                  <a:cubicBezTo>
                    <a:pt x="6507" y="3089"/>
                    <a:pt x="6507" y="3064"/>
                    <a:pt x="6520" y="3040"/>
                  </a:cubicBezTo>
                  <a:lnTo>
                    <a:pt x="7230" y="589"/>
                  </a:lnTo>
                  <a:close/>
                  <a:moveTo>
                    <a:pt x="7276" y="3567"/>
                  </a:moveTo>
                  <a:cubicBezTo>
                    <a:pt x="7600" y="3567"/>
                    <a:pt x="8004" y="3649"/>
                    <a:pt x="8480" y="3897"/>
                  </a:cubicBezTo>
                  <a:cubicBezTo>
                    <a:pt x="9068" y="4204"/>
                    <a:pt x="9583" y="4302"/>
                    <a:pt x="10000" y="4302"/>
                  </a:cubicBezTo>
                  <a:cubicBezTo>
                    <a:pt x="10306" y="4302"/>
                    <a:pt x="10551" y="4253"/>
                    <a:pt x="10759" y="4191"/>
                  </a:cubicBezTo>
                  <a:lnTo>
                    <a:pt x="10759" y="4191"/>
                  </a:lnTo>
                  <a:cubicBezTo>
                    <a:pt x="10686" y="4412"/>
                    <a:pt x="10588" y="4620"/>
                    <a:pt x="10441" y="4816"/>
                  </a:cubicBezTo>
                  <a:cubicBezTo>
                    <a:pt x="10061" y="5331"/>
                    <a:pt x="9448" y="5637"/>
                    <a:pt x="8811" y="5637"/>
                  </a:cubicBezTo>
                  <a:lnTo>
                    <a:pt x="8468" y="5637"/>
                  </a:lnTo>
                  <a:cubicBezTo>
                    <a:pt x="7818" y="5637"/>
                    <a:pt x="7218" y="5331"/>
                    <a:pt x="6838" y="4816"/>
                  </a:cubicBezTo>
                  <a:cubicBezTo>
                    <a:pt x="6605" y="4510"/>
                    <a:pt x="6470" y="4155"/>
                    <a:pt x="6446" y="3787"/>
                  </a:cubicBezTo>
                  <a:cubicBezTo>
                    <a:pt x="6583" y="3698"/>
                    <a:pt x="6865" y="3567"/>
                    <a:pt x="7276" y="3567"/>
                  </a:cubicBezTo>
                  <a:close/>
                  <a:moveTo>
                    <a:pt x="7524" y="6054"/>
                  </a:moveTo>
                  <a:cubicBezTo>
                    <a:pt x="7782" y="6152"/>
                    <a:pt x="8063" y="6213"/>
                    <a:pt x="8345" y="6225"/>
                  </a:cubicBezTo>
                  <a:lnTo>
                    <a:pt x="8345" y="8566"/>
                  </a:lnTo>
                  <a:lnTo>
                    <a:pt x="7978" y="8566"/>
                  </a:lnTo>
                  <a:cubicBezTo>
                    <a:pt x="7818" y="8566"/>
                    <a:pt x="7684" y="8701"/>
                    <a:pt x="7684" y="8872"/>
                  </a:cubicBezTo>
                  <a:cubicBezTo>
                    <a:pt x="7684" y="9032"/>
                    <a:pt x="7818" y="9166"/>
                    <a:pt x="7978" y="9166"/>
                  </a:cubicBezTo>
                  <a:lnTo>
                    <a:pt x="9301" y="9166"/>
                  </a:lnTo>
                  <a:cubicBezTo>
                    <a:pt x="9460" y="9166"/>
                    <a:pt x="9595" y="9032"/>
                    <a:pt x="9595" y="8872"/>
                  </a:cubicBezTo>
                  <a:cubicBezTo>
                    <a:pt x="9595" y="8701"/>
                    <a:pt x="9460" y="8566"/>
                    <a:pt x="9301" y="8566"/>
                  </a:cubicBezTo>
                  <a:lnTo>
                    <a:pt x="8933" y="8566"/>
                  </a:lnTo>
                  <a:lnTo>
                    <a:pt x="8933" y="6225"/>
                  </a:lnTo>
                  <a:cubicBezTo>
                    <a:pt x="9203" y="6213"/>
                    <a:pt x="9473" y="6164"/>
                    <a:pt x="9718" y="6066"/>
                  </a:cubicBezTo>
                  <a:lnTo>
                    <a:pt x="9718" y="6066"/>
                  </a:lnTo>
                  <a:cubicBezTo>
                    <a:pt x="9705" y="6078"/>
                    <a:pt x="9693" y="6091"/>
                    <a:pt x="9669" y="6115"/>
                  </a:cubicBezTo>
                  <a:cubicBezTo>
                    <a:pt x="9277" y="6507"/>
                    <a:pt x="9277" y="7144"/>
                    <a:pt x="9669" y="7524"/>
                  </a:cubicBezTo>
                  <a:cubicBezTo>
                    <a:pt x="9951" y="7806"/>
                    <a:pt x="10110" y="8174"/>
                    <a:pt x="10110" y="8578"/>
                  </a:cubicBezTo>
                  <a:cubicBezTo>
                    <a:pt x="10110" y="8970"/>
                    <a:pt x="9951" y="9338"/>
                    <a:pt x="9669" y="9620"/>
                  </a:cubicBezTo>
                  <a:cubicBezTo>
                    <a:pt x="9399" y="9902"/>
                    <a:pt x="9019" y="10049"/>
                    <a:pt x="8627" y="10049"/>
                  </a:cubicBezTo>
                  <a:cubicBezTo>
                    <a:pt x="8235" y="10049"/>
                    <a:pt x="7867" y="9902"/>
                    <a:pt x="7586" y="9620"/>
                  </a:cubicBezTo>
                  <a:cubicBezTo>
                    <a:pt x="7304" y="9338"/>
                    <a:pt x="7157" y="8970"/>
                    <a:pt x="7157" y="8578"/>
                  </a:cubicBezTo>
                  <a:cubicBezTo>
                    <a:pt x="7157" y="8174"/>
                    <a:pt x="7304" y="7806"/>
                    <a:pt x="7586" y="7524"/>
                  </a:cubicBezTo>
                  <a:cubicBezTo>
                    <a:pt x="7978" y="7144"/>
                    <a:pt x="7978" y="6507"/>
                    <a:pt x="7586" y="6115"/>
                  </a:cubicBezTo>
                  <a:cubicBezTo>
                    <a:pt x="7561" y="6091"/>
                    <a:pt x="7549" y="6066"/>
                    <a:pt x="7524" y="6054"/>
                  </a:cubicBezTo>
                  <a:close/>
                  <a:moveTo>
                    <a:pt x="7010" y="1"/>
                  </a:moveTo>
                  <a:cubicBezTo>
                    <a:pt x="6875" y="1"/>
                    <a:pt x="6765" y="86"/>
                    <a:pt x="6728" y="209"/>
                  </a:cubicBezTo>
                  <a:lnTo>
                    <a:pt x="5944" y="2868"/>
                  </a:lnTo>
                  <a:cubicBezTo>
                    <a:pt x="5882" y="3113"/>
                    <a:pt x="5846" y="3358"/>
                    <a:pt x="5846" y="3615"/>
                  </a:cubicBezTo>
                  <a:cubicBezTo>
                    <a:pt x="5846" y="3628"/>
                    <a:pt x="5846" y="3652"/>
                    <a:pt x="5846" y="3677"/>
                  </a:cubicBezTo>
                  <a:cubicBezTo>
                    <a:pt x="5858" y="4204"/>
                    <a:pt x="6029" y="4731"/>
                    <a:pt x="6360" y="5172"/>
                  </a:cubicBezTo>
                  <a:cubicBezTo>
                    <a:pt x="6556" y="5441"/>
                    <a:pt x="6814" y="5674"/>
                    <a:pt x="7095" y="5846"/>
                  </a:cubicBezTo>
                  <a:cubicBezTo>
                    <a:pt x="7023" y="5829"/>
                    <a:pt x="6948" y="5820"/>
                    <a:pt x="6873" y="5820"/>
                  </a:cubicBezTo>
                  <a:cubicBezTo>
                    <a:pt x="6619" y="5820"/>
                    <a:pt x="6363" y="5917"/>
                    <a:pt x="6164" y="6115"/>
                  </a:cubicBezTo>
                  <a:cubicBezTo>
                    <a:pt x="5502" y="6765"/>
                    <a:pt x="5147" y="7647"/>
                    <a:pt x="5147" y="8578"/>
                  </a:cubicBezTo>
                  <a:cubicBezTo>
                    <a:pt x="5147" y="9068"/>
                    <a:pt x="5245" y="9546"/>
                    <a:pt x="5441" y="9987"/>
                  </a:cubicBezTo>
                  <a:cubicBezTo>
                    <a:pt x="4878" y="9632"/>
                    <a:pt x="4363" y="9203"/>
                    <a:pt x="3909" y="8737"/>
                  </a:cubicBezTo>
                  <a:cubicBezTo>
                    <a:pt x="3726" y="8541"/>
                    <a:pt x="3468" y="8431"/>
                    <a:pt x="3199" y="8431"/>
                  </a:cubicBezTo>
                  <a:cubicBezTo>
                    <a:pt x="3185" y="8431"/>
                    <a:pt x="3170" y="8430"/>
                    <a:pt x="3156" y="8430"/>
                  </a:cubicBezTo>
                  <a:cubicBezTo>
                    <a:pt x="2892" y="8430"/>
                    <a:pt x="2662" y="8539"/>
                    <a:pt x="2476" y="8725"/>
                  </a:cubicBezTo>
                  <a:cubicBezTo>
                    <a:pt x="2120" y="9081"/>
                    <a:pt x="2084" y="9632"/>
                    <a:pt x="2378" y="10024"/>
                  </a:cubicBezTo>
                  <a:cubicBezTo>
                    <a:pt x="2182" y="9865"/>
                    <a:pt x="1986" y="9693"/>
                    <a:pt x="1814" y="9522"/>
                  </a:cubicBezTo>
                  <a:cubicBezTo>
                    <a:pt x="1618" y="9326"/>
                    <a:pt x="1361" y="9228"/>
                    <a:pt x="1103" y="9228"/>
                  </a:cubicBezTo>
                  <a:cubicBezTo>
                    <a:pt x="846" y="9228"/>
                    <a:pt x="589" y="9326"/>
                    <a:pt x="393" y="9522"/>
                  </a:cubicBezTo>
                  <a:cubicBezTo>
                    <a:pt x="1" y="9914"/>
                    <a:pt x="1" y="10551"/>
                    <a:pt x="393" y="10943"/>
                  </a:cubicBezTo>
                  <a:cubicBezTo>
                    <a:pt x="429" y="10968"/>
                    <a:pt x="466" y="11004"/>
                    <a:pt x="491" y="11041"/>
                  </a:cubicBezTo>
                  <a:cubicBezTo>
                    <a:pt x="1312" y="11838"/>
                    <a:pt x="2280" y="12450"/>
                    <a:pt x="3346" y="12879"/>
                  </a:cubicBezTo>
                  <a:cubicBezTo>
                    <a:pt x="4412" y="13308"/>
                    <a:pt x="5527" y="13516"/>
                    <a:pt x="6679" y="13516"/>
                  </a:cubicBezTo>
                  <a:lnTo>
                    <a:pt x="13614" y="13516"/>
                  </a:lnTo>
                  <a:cubicBezTo>
                    <a:pt x="13786" y="13516"/>
                    <a:pt x="13908" y="13394"/>
                    <a:pt x="13908" y="13222"/>
                  </a:cubicBezTo>
                  <a:cubicBezTo>
                    <a:pt x="13908" y="13063"/>
                    <a:pt x="13786" y="12928"/>
                    <a:pt x="13614" y="12928"/>
                  </a:cubicBezTo>
                  <a:lnTo>
                    <a:pt x="6679" y="12928"/>
                  </a:lnTo>
                  <a:cubicBezTo>
                    <a:pt x="4498" y="12928"/>
                    <a:pt x="2451" y="12107"/>
                    <a:pt x="907" y="10612"/>
                  </a:cubicBezTo>
                  <a:cubicBezTo>
                    <a:pt x="871" y="10588"/>
                    <a:pt x="846" y="10551"/>
                    <a:pt x="809" y="10526"/>
                  </a:cubicBezTo>
                  <a:cubicBezTo>
                    <a:pt x="650" y="10355"/>
                    <a:pt x="650" y="10098"/>
                    <a:pt x="809" y="9938"/>
                  </a:cubicBezTo>
                  <a:cubicBezTo>
                    <a:pt x="889" y="9859"/>
                    <a:pt x="996" y="9819"/>
                    <a:pt x="1103" y="9819"/>
                  </a:cubicBezTo>
                  <a:cubicBezTo>
                    <a:pt x="1211" y="9819"/>
                    <a:pt x="1318" y="9859"/>
                    <a:pt x="1397" y="9938"/>
                  </a:cubicBezTo>
                  <a:cubicBezTo>
                    <a:pt x="2341" y="10882"/>
                    <a:pt x="3517" y="11568"/>
                    <a:pt x="4804" y="11923"/>
                  </a:cubicBezTo>
                  <a:lnTo>
                    <a:pt x="4804" y="11936"/>
                  </a:lnTo>
                  <a:cubicBezTo>
                    <a:pt x="5123" y="12058"/>
                    <a:pt x="5453" y="12156"/>
                    <a:pt x="5784" y="12230"/>
                  </a:cubicBezTo>
                  <a:lnTo>
                    <a:pt x="5858" y="12230"/>
                  </a:lnTo>
                  <a:cubicBezTo>
                    <a:pt x="5993" y="12230"/>
                    <a:pt x="6115" y="12132"/>
                    <a:pt x="6140" y="11997"/>
                  </a:cubicBezTo>
                  <a:cubicBezTo>
                    <a:pt x="6176" y="11838"/>
                    <a:pt x="6078" y="11678"/>
                    <a:pt x="5919" y="11642"/>
                  </a:cubicBezTo>
                  <a:cubicBezTo>
                    <a:pt x="5613" y="11580"/>
                    <a:pt x="5306" y="11495"/>
                    <a:pt x="5025" y="11384"/>
                  </a:cubicBezTo>
                  <a:cubicBezTo>
                    <a:pt x="4240" y="10919"/>
                    <a:pt x="3530" y="10355"/>
                    <a:pt x="2892" y="9718"/>
                  </a:cubicBezTo>
                  <a:cubicBezTo>
                    <a:pt x="2733" y="9558"/>
                    <a:pt x="2733" y="9301"/>
                    <a:pt x="2892" y="9142"/>
                  </a:cubicBezTo>
                  <a:cubicBezTo>
                    <a:pt x="2966" y="9056"/>
                    <a:pt x="3076" y="9019"/>
                    <a:pt x="3187" y="9019"/>
                  </a:cubicBezTo>
                  <a:cubicBezTo>
                    <a:pt x="3297" y="9019"/>
                    <a:pt x="3407" y="9068"/>
                    <a:pt x="3481" y="9142"/>
                  </a:cubicBezTo>
                  <a:cubicBezTo>
                    <a:pt x="4142" y="9828"/>
                    <a:pt x="4927" y="10416"/>
                    <a:pt x="5809" y="10894"/>
                  </a:cubicBezTo>
                  <a:cubicBezTo>
                    <a:pt x="6091" y="11029"/>
                    <a:pt x="6372" y="11176"/>
                    <a:pt x="6667" y="11298"/>
                  </a:cubicBezTo>
                  <a:cubicBezTo>
                    <a:pt x="6702" y="11313"/>
                    <a:pt x="6739" y="11320"/>
                    <a:pt x="6775" y="11320"/>
                  </a:cubicBezTo>
                  <a:cubicBezTo>
                    <a:pt x="6890" y="11320"/>
                    <a:pt x="7000" y="11251"/>
                    <a:pt x="7046" y="11139"/>
                  </a:cubicBezTo>
                  <a:cubicBezTo>
                    <a:pt x="7120" y="10992"/>
                    <a:pt x="7059" y="10821"/>
                    <a:pt x="6912" y="10759"/>
                  </a:cubicBezTo>
                  <a:lnTo>
                    <a:pt x="6544" y="10588"/>
                  </a:lnTo>
                  <a:cubicBezTo>
                    <a:pt x="6029" y="10036"/>
                    <a:pt x="5735" y="9326"/>
                    <a:pt x="5735" y="8578"/>
                  </a:cubicBezTo>
                  <a:cubicBezTo>
                    <a:pt x="5735" y="7806"/>
                    <a:pt x="6042" y="7071"/>
                    <a:pt x="6581" y="6532"/>
                  </a:cubicBezTo>
                  <a:cubicBezTo>
                    <a:pt x="6660" y="6452"/>
                    <a:pt x="6768" y="6412"/>
                    <a:pt x="6875" y="6412"/>
                  </a:cubicBezTo>
                  <a:cubicBezTo>
                    <a:pt x="6982" y="6412"/>
                    <a:pt x="7089" y="6452"/>
                    <a:pt x="7169" y="6532"/>
                  </a:cubicBezTo>
                  <a:cubicBezTo>
                    <a:pt x="7328" y="6691"/>
                    <a:pt x="7328" y="6948"/>
                    <a:pt x="7169" y="7108"/>
                  </a:cubicBezTo>
                  <a:cubicBezTo>
                    <a:pt x="6777" y="7500"/>
                    <a:pt x="6556" y="8027"/>
                    <a:pt x="6556" y="8578"/>
                  </a:cubicBezTo>
                  <a:cubicBezTo>
                    <a:pt x="6556" y="9130"/>
                    <a:pt x="6777" y="9644"/>
                    <a:pt x="7169" y="10036"/>
                  </a:cubicBezTo>
                  <a:cubicBezTo>
                    <a:pt x="7561" y="10428"/>
                    <a:pt x="8076" y="10637"/>
                    <a:pt x="8627" y="10637"/>
                  </a:cubicBezTo>
                  <a:cubicBezTo>
                    <a:pt x="9179" y="10637"/>
                    <a:pt x="9693" y="10428"/>
                    <a:pt x="10085" y="10036"/>
                  </a:cubicBezTo>
                  <a:cubicBezTo>
                    <a:pt x="10477" y="9644"/>
                    <a:pt x="10698" y="9130"/>
                    <a:pt x="10698" y="8578"/>
                  </a:cubicBezTo>
                  <a:cubicBezTo>
                    <a:pt x="10698" y="8027"/>
                    <a:pt x="10477" y="7500"/>
                    <a:pt x="10085" y="7108"/>
                  </a:cubicBezTo>
                  <a:cubicBezTo>
                    <a:pt x="9926" y="6948"/>
                    <a:pt x="9926" y="6691"/>
                    <a:pt x="10085" y="6532"/>
                  </a:cubicBezTo>
                  <a:cubicBezTo>
                    <a:pt x="10165" y="6452"/>
                    <a:pt x="10272" y="6412"/>
                    <a:pt x="10379" y="6412"/>
                  </a:cubicBezTo>
                  <a:cubicBezTo>
                    <a:pt x="10487" y="6412"/>
                    <a:pt x="10594" y="6452"/>
                    <a:pt x="10673" y="6532"/>
                  </a:cubicBezTo>
                  <a:cubicBezTo>
                    <a:pt x="11225" y="7071"/>
                    <a:pt x="11519" y="7806"/>
                    <a:pt x="11519" y="8578"/>
                  </a:cubicBezTo>
                  <a:cubicBezTo>
                    <a:pt x="11519" y="9399"/>
                    <a:pt x="12046" y="10122"/>
                    <a:pt x="12842" y="10379"/>
                  </a:cubicBezTo>
                  <a:lnTo>
                    <a:pt x="14827" y="11017"/>
                  </a:lnTo>
                  <a:cubicBezTo>
                    <a:pt x="14858" y="11026"/>
                    <a:pt x="14888" y="11030"/>
                    <a:pt x="14918" y="11030"/>
                  </a:cubicBezTo>
                  <a:cubicBezTo>
                    <a:pt x="15043" y="11030"/>
                    <a:pt x="15155" y="10950"/>
                    <a:pt x="15195" y="10821"/>
                  </a:cubicBezTo>
                  <a:cubicBezTo>
                    <a:pt x="15244" y="10674"/>
                    <a:pt x="15158" y="10502"/>
                    <a:pt x="15011" y="10453"/>
                  </a:cubicBezTo>
                  <a:lnTo>
                    <a:pt x="13014" y="9816"/>
                  </a:lnTo>
                  <a:cubicBezTo>
                    <a:pt x="12475" y="9644"/>
                    <a:pt x="12107" y="9142"/>
                    <a:pt x="12107" y="8578"/>
                  </a:cubicBezTo>
                  <a:cubicBezTo>
                    <a:pt x="12107" y="7647"/>
                    <a:pt x="11752" y="6765"/>
                    <a:pt x="11090" y="6115"/>
                  </a:cubicBezTo>
                  <a:cubicBezTo>
                    <a:pt x="10893" y="5918"/>
                    <a:pt x="10631" y="5816"/>
                    <a:pt x="10377" y="5816"/>
                  </a:cubicBezTo>
                  <a:cubicBezTo>
                    <a:pt x="10316" y="5816"/>
                    <a:pt x="10255" y="5821"/>
                    <a:pt x="10196" y="5833"/>
                  </a:cubicBezTo>
                  <a:cubicBezTo>
                    <a:pt x="10465" y="5662"/>
                    <a:pt x="10723" y="5441"/>
                    <a:pt x="10919" y="5172"/>
                  </a:cubicBezTo>
                  <a:cubicBezTo>
                    <a:pt x="11396" y="4510"/>
                    <a:pt x="11556" y="3652"/>
                    <a:pt x="11323" y="2868"/>
                  </a:cubicBezTo>
                  <a:lnTo>
                    <a:pt x="10551" y="209"/>
                  </a:lnTo>
                  <a:cubicBezTo>
                    <a:pt x="10514" y="86"/>
                    <a:pt x="10392" y="1"/>
                    <a:pt x="102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1"/>
            <p:cNvSpPr/>
            <p:nvPr/>
          </p:nvSpPr>
          <p:spPr>
            <a:xfrm>
              <a:off x="4624250" y="861525"/>
              <a:ext cx="14725" cy="14725"/>
            </a:xfrm>
            <a:custGeom>
              <a:avLst/>
              <a:gdLst/>
              <a:ahLst/>
              <a:cxnLst/>
              <a:rect l="l" t="t" r="r" b="b"/>
              <a:pathLst>
                <a:path w="589" h="589" extrusionOk="0">
                  <a:moveTo>
                    <a:pt x="294" y="0"/>
                  </a:moveTo>
                  <a:cubicBezTo>
                    <a:pt x="221" y="0"/>
                    <a:pt x="147" y="37"/>
                    <a:pt x="86" y="86"/>
                  </a:cubicBezTo>
                  <a:cubicBezTo>
                    <a:pt x="37" y="147"/>
                    <a:pt x="0" y="221"/>
                    <a:pt x="0" y="294"/>
                  </a:cubicBezTo>
                  <a:cubicBezTo>
                    <a:pt x="0" y="380"/>
                    <a:pt x="37" y="454"/>
                    <a:pt x="86" y="503"/>
                  </a:cubicBezTo>
                  <a:cubicBezTo>
                    <a:pt x="147" y="564"/>
                    <a:pt x="221" y="588"/>
                    <a:pt x="294" y="588"/>
                  </a:cubicBezTo>
                  <a:cubicBezTo>
                    <a:pt x="380" y="588"/>
                    <a:pt x="454" y="564"/>
                    <a:pt x="503" y="503"/>
                  </a:cubicBezTo>
                  <a:cubicBezTo>
                    <a:pt x="564" y="454"/>
                    <a:pt x="588" y="380"/>
                    <a:pt x="588" y="294"/>
                  </a:cubicBezTo>
                  <a:cubicBezTo>
                    <a:pt x="588" y="221"/>
                    <a:pt x="564" y="147"/>
                    <a:pt x="503" y="86"/>
                  </a:cubicBezTo>
                  <a:cubicBezTo>
                    <a:pt x="454" y="37"/>
                    <a:pt x="380" y="0"/>
                    <a:pt x="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1"/>
            <p:cNvSpPr/>
            <p:nvPr/>
          </p:nvSpPr>
          <p:spPr>
            <a:xfrm>
              <a:off x="4590250" y="498500"/>
              <a:ext cx="48725" cy="49050"/>
            </a:xfrm>
            <a:custGeom>
              <a:avLst/>
              <a:gdLst/>
              <a:ahLst/>
              <a:cxnLst/>
              <a:rect l="l" t="t" r="r" b="b"/>
              <a:pathLst>
                <a:path w="1949" h="1962" extrusionOk="0">
                  <a:moveTo>
                    <a:pt x="968" y="1"/>
                  </a:moveTo>
                  <a:cubicBezTo>
                    <a:pt x="809" y="1"/>
                    <a:pt x="674" y="135"/>
                    <a:pt x="674" y="295"/>
                  </a:cubicBezTo>
                  <a:lnTo>
                    <a:pt x="674" y="687"/>
                  </a:lnTo>
                  <a:lnTo>
                    <a:pt x="294" y="687"/>
                  </a:lnTo>
                  <a:cubicBezTo>
                    <a:pt x="123" y="687"/>
                    <a:pt x="0" y="809"/>
                    <a:pt x="0" y="981"/>
                  </a:cubicBezTo>
                  <a:cubicBezTo>
                    <a:pt x="0" y="1140"/>
                    <a:pt x="123" y="1275"/>
                    <a:pt x="294" y="1275"/>
                  </a:cubicBezTo>
                  <a:lnTo>
                    <a:pt x="674" y="1275"/>
                  </a:lnTo>
                  <a:lnTo>
                    <a:pt x="674" y="1655"/>
                  </a:lnTo>
                  <a:cubicBezTo>
                    <a:pt x="674" y="1826"/>
                    <a:pt x="809" y="1961"/>
                    <a:pt x="968" y="1961"/>
                  </a:cubicBezTo>
                  <a:cubicBezTo>
                    <a:pt x="1140" y="1961"/>
                    <a:pt x="1274" y="1826"/>
                    <a:pt x="1274" y="1655"/>
                  </a:cubicBezTo>
                  <a:lnTo>
                    <a:pt x="1274" y="1275"/>
                  </a:lnTo>
                  <a:lnTo>
                    <a:pt x="1654" y="1275"/>
                  </a:lnTo>
                  <a:cubicBezTo>
                    <a:pt x="1826" y="1275"/>
                    <a:pt x="1948" y="1140"/>
                    <a:pt x="1948" y="981"/>
                  </a:cubicBezTo>
                  <a:cubicBezTo>
                    <a:pt x="1948" y="809"/>
                    <a:pt x="1826" y="687"/>
                    <a:pt x="1654" y="687"/>
                  </a:cubicBezTo>
                  <a:lnTo>
                    <a:pt x="1274" y="687"/>
                  </a:lnTo>
                  <a:lnTo>
                    <a:pt x="1274" y="295"/>
                  </a:lnTo>
                  <a:cubicBezTo>
                    <a:pt x="1274" y="135"/>
                    <a:pt x="1140" y="1"/>
                    <a:pt x="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1"/>
            <p:cNvSpPr/>
            <p:nvPr/>
          </p:nvSpPr>
          <p:spPr>
            <a:xfrm>
              <a:off x="4309325" y="626550"/>
              <a:ext cx="49025" cy="48725"/>
            </a:xfrm>
            <a:custGeom>
              <a:avLst/>
              <a:gdLst/>
              <a:ahLst/>
              <a:cxnLst/>
              <a:rect l="l" t="t" r="r" b="b"/>
              <a:pathLst>
                <a:path w="1961" h="1949" extrusionOk="0">
                  <a:moveTo>
                    <a:pt x="981" y="1"/>
                  </a:moveTo>
                  <a:cubicBezTo>
                    <a:pt x="809" y="1"/>
                    <a:pt x="687" y="135"/>
                    <a:pt x="687" y="295"/>
                  </a:cubicBezTo>
                  <a:lnTo>
                    <a:pt x="687" y="687"/>
                  </a:lnTo>
                  <a:lnTo>
                    <a:pt x="295" y="687"/>
                  </a:lnTo>
                  <a:cubicBezTo>
                    <a:pt x="135" y="687"/>
                    <a:pt x="0" y="809"/>
                    <a:pt x="0" y="981"/>
                  </a:cubicBezTo>
                  <a:cubicBezTo>
                    <a:pt x="0" y="1140"/>
                    <a:pt x="135" y="1275"/>
                    <a:pt x="295" y="1275"/>
                  </a:cubicBezTo>
                  <a:lnTo>
                    <a:pt x="687" y="1275"/>
                  </a:lnTo>
                  <a:lnTo>
                    <a:pt x="687" y="1655"/>
                  </a:lnTo>
                  <a:cubicBezTo>
                    <a:pt x="687" y="1826"/>
                    <a:pt x="809" y="1949"/>
                    <a:pt x="981" y="1949"/>
                  </a:cubicBezTo>
                  <a:cubicBezTo>
                    <a:pt x="1140" y="1949"/>
                    <a:pt x="1275" y="1826"/>
                    <a:pt x="1275" y="1655"/>
                  </a:cubicBezTo>
                  <a:lnTo>
                    <a:pt x="1275" y="1275"/>
                  </a:lnTo>
                  <a:lnTo>
                    <a:pt x="1655" y="1275"/>
                  </a:lnTo>
                  <a:cubicBezTo>
                    <a:pt x="1826" y="1275"/>
                    <a:pt x="1961" y="1140"/>
                    <a:pt x="1961" y="981"/>
                  </a:cubicBezTo>
                  <a:cubicBezTo>
                    <a:pt x="1961" y="809"/>
                    <a:pt x="1826" y="687"/>
                    <a:pt x="1655" y="687"/>
                  </a:cubicBezTo>
                  <a:lnTo>
                    <a:pt x="1275" y="687"/>
                  </a:lnTo>
                  <a:lnTo>
                    <a:pt x="1275" y="295"/>
                  </a:lnTo>
                  <a:cubicBezTo>
                    <a:pt x="1275" y="135"/>
                    <a:pt x="1140" y="1"/>
                    <a:pt x="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7" name="Google Shape;377;p51"/>
          <p:cNvPicPr preferRelativeResize="0"/>
          <p:nvPr/>
        </p:nvPicPr>
        <p:blipFill>
          <a:blip r:embed="rId3">
            <a:alphaModFix amt="29000"/>
          </a:blip>
          <a:stretch>
            <a:fillRect/>
          </a:stretch>
        </p:blipFill>
        <p:spPr>
          <a:xfrm rot="10462114" flipH="1">
            <a:off x="7918163" y="-209599"/>
            <a:ext cx="1798314" cy="17776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05D94A-0A1B-E27F-A16A-D8165E331068}"/>
              </a:ext>
            </a:extLst>
          </p:cNvPr>
          <p:cNvSpPr>
            <a:spLocks noGrp="1"/>
          </p:cNvSpPr>
          <p:nvPr>
            <p:ph type="title"/>
          </p:nvPr>
        </p:nvSpPr>
        <p:spPr/>
        <p:txBody>
          <a:bodyPr/>
          <a:lstStyle/>
          <a:p>
            <a:r>
              <a:rPr lang="en-US"/>
              <a:t>Variable Analysis</a:t>
            </a:r>
          </a:p>
        </p:txBody>
      </p:sp>
      <p:sp>
        <p:nvSpPr>
          <p:cNvPr id="6" name="Subtitle 5">
            <a:extLst>
              <a:ext uri="{FF2B5EF4-FFF2-40B4-BE49-F238E27FC236}">
                <a16:creationId xmlns:a16="http://schemas.microsoft.com/office/drawing/2014/main" id="{97ECFAE4-6891-D1F7-70D9-8A282E624DD1}"/>
              </a:ext>
            </a:extLst>
          </p:cNvPr>
          <p:cNvSpPr>
            <a:spLocks noGrp="1"/>
          </p:cNvSpPr>
          <p:nvPr>
            <p:ph type="subTitle" idx="4"/>
          </p:nvPr>
        </p:nvSpPr>
        <p:spPr>
          <a:xfrm>
            <a:off x="720473" y="1968746"/>
            <a:ext cx="2151300" cy="384000"/>
          </a:xfrm>
        </p:spPr>
        <p:txBody>
          <a:bodyPr/>
          <a:lstStyle/>
          <a:p>
            <a:r>
              <a:rPr lang="en-US"/>
              <a:t>Alcohol Content</a:t>
            </a:r>
          </a:p>
        </p:txBody>
      </p:sp>
      <p:sp>
        <p:nvSpPr>
          <p:cNvPr id="7" name="Subtitle 6">
            <a:extLst>
              <a:ext uri="{FF2B5EF4-FFF2-40B4-BE49-F238E27FC236}">
                <a16:creationId xmlns:a16="http://schemas.microsoft.com/office/drawing/2014/main" id="{1182152A-95B3-B638-E45A-910DAF35D472}"/>
              </a:ext>
            </a:extLst>
          </p:cNvPr>
          <p:cNvSpPr>
            <a:spLocks noGrp="1"/>
          </p:cNvSpPr>
          <p:nvPr>
            <p:ph type="subTitle" idx="5"/>
          </p:nvPr>
        </p:nvSpPr>
        <p:spPr>
          <a:xfrm>
            <a:off x="3480692" y="1960917"/>
            <a:ext cx="2151300" cy="384000"/>
          </a:xfrm>
        </p:spPr>
        <p:txBody>
          <a:bodyPr/>
          <a:lstStyle/>
          <a:p>
            <a:r>
              <a:rPr lang="en-US"/>
              <a:t>Residual Sugars</a:t>
            </a:r>
          </a:p>
        </p:txBody>
      </p:sp>
      <p:sp>
        <p:nvSpPr>
          <p:cNvPr id="8" name="Subtitle 7">
            <a:extLst>
              <a:ext uri="{FF2B5EF4-FFF2-40B4-BE49-F238E27FC236}">
                <a16:creationId xmlns:a16="http://schemas.microsoft.com/office/drawing/2014/main" id="{8736FC96-F953-4773-9DA7-B061C94DDA09}"/>
              </a:ext>
            </a:extLst>
          </p:cNvPr>
          <p:cNvSpPr>
            <a:spLocks noGrp="1"/>
          </p:cNvSpPr>
          <p:nvPr>
            <p:ph type="subTitle" idx="6"/>
          </p:nvPr>
        </p:nvSpPr>
        <p:spPr>
          <a:xfrm>
            <a:off x="6239010" y="1960917"/>
            <a:ext cx="2151300" cy="384000"/>
          </a:xfrm>
        </p:spPr>
        <p:txBody>
          <a:bodyPr/>
          <a:lstStyle/>
          <a:p>
            <a:r>
              <a:rPr lang="en-US"/>
              <a:t>Other Variables</a:t>
            </a:r>
          </a:p>
        </p:txBody>
      </p:sp>
      <p:grpSp>
        <p:nvGrpSpPr>
          <p:cNvPr id="9" name="Google Shape;958;p77">
            <a:extLst>
              <a:ext uri="{FF2B5EF4-FFF2-40B4-BE49-F238E27FC236}">
                <a16:creationId xmlns:a16="http://schemas.microsoft.com/office/drawing/2014/main" id="{9B7FD838-1E9C-6910-A169-5ECDBDF899B8}"/>
              </a:ext>
            </a:extLst>
          </p:cNvPr>
          <p:cNvGrpSpPr/>
          <p:nvPr/>
        </p:nvGrpSpPr>
        <p:grpSpPr>
          <a:xfrm>
            <a:off x="4332997" y="1258147"/>
            <a:ext cx="446689" cy="446689"/>
            <a:chOff x="1356200" y="2596950"/>
            <a:chExt cx="377750" cy="377750"/>
          </a:xfrm>
        </p:grpSpPr>
        <p:sp>
          <p:nvSpPr>
            <p:cNvPr id="10" name="Google Shape;959;p77">
              <a:extLst>
                <a:ext uri="{FF2B5EF4-FFF2-40B4-BE49-F238E27FC236}">
                  <a16:creationId xmlns:a16="http://schemas.microsoft.com/office/drawing/2014/main" id="{9600715D-33CE-F6F2-2AD8-22C8495740F6}"/>
                </a:ext>
              </a:extLst>
            </p:cNvPr>
            <p:cNvSpPr/>
            <p:nvPr/>
          </p:nvSpPr>
          <p:spPr>
            <a:xfrm>
              <a:off x="1356200" y="2658825"/>
              <a:ext cx="377750" cy="315875"/>
            </a:xfrm>
            <a:custGeom>
              <a:avLst/>
              <a:gdLst/>
              <a:ahLst/>
              <a:cxnLst/>
              <a:rect l="l" t="t" r="r" b="b"/>
              <a:pathLst>
                <a:path w="15110" h="12635" extrusionOk="0">
                  <a:moveTo>
                    <a:pt x="2880" y="4216"/>
                  </a:moveTo>
                  <a:cubicBezTo>
                    <a:pt x="3358" y="4216"/>
                    <a:pt x="3750" y="4608"/>
                    <a:pt x="3750" y="5086"/>
                  </a:cubicBezTo>
                  <a:cubicBezTo>
                    <a:pt x="3750" y="5551"/>
                    <a:pt x="3395" y="5931"/>
                    <a:pt x="2941" y="5956"/>
                  </a:cubicBezTo>
                  <a:lnTo>
                    <a:pt x="2819" y="5956"/>
                  </a:lnTo>
                  <a:cubicBezTo>
                    <a:pt x="2365" y="5931"/>
                    <a:pt x="1998" y="5551"/>
                    <a:pt x="1998" y="5086"/>
                  </a:cubicBezTo>
                  <a:cubicBezTo>
                    <a:pt x="1998" y="4608"/>
                    <a:pt x="2390" y="4216"/>
                    <a:pt x="2880" y="4216"/>
                  </a:cubicBezTo>
                  <a:close/>
                  <a:moveTo>
                    <a:pt x="5220" y="4216"/>
                  </a:moveTo>
                  <a:cubicBezTo>
                    <a:pt x="5698" y="4216"/>
                    <a:pt x="6090" y="4608"/>
                    <a:pt x="6090" y="5086"/>
                  </a:cubicBezTo>
                  <a:cubicBezTo>
                    <a:pt x="6090" y="5551"/>
                    <a:pt x="5723" y="5931"/>
                    <a:pt x="5269" y="5956"/>
                  </a:cubicBezTo>
                  <a:lnTo>
                    <a:pt x="5159" y="5956"/>
                  </a:lnTo>
                  <a:cubicBezTo>
                    <a:pt x="4706" y="5931"/>
                    <a:pt x="4338" y="5551"/>
                    <a:pt x="4338" y="5086"/>
                  </a:cubicBezTo>
                  <a:cubicBezTo>
                    <a:pt x="4338" y="4608"/>
                    <a:pt x="4730" y="4216"/>
                    <a:pt x="5220" y="4216"/>
                  </a:cubicBezTo>
                  <a:close/>
                  <a:moveTo>
                    <a:pt x="7549" y="4216"/>
                  </a:moveTo>
                  <a:cubicBezTo>
                    <a:pt x="8039" y="4216"/>
                    <a:pt x="8431" y="4608"/>
                    <a:pt x="8431" y="5086"/>
                  </a:cubicBezTo>
                  <a:cubicBezTo>
                    <a:pt x="8431" y="5551"/>
                    <a:pt x="8063" y="5931"/>
                    <a:pt x="7610" y="5956"/>
                  </a:cubicBezTo>
                  <a:lnTo>
                    <a:pt x="7487" y="5956"/>
                  </a:lnTo>
                  <a:cubicBezTo>
                    <a:pt x="7034" y="5931"/>
                    <a:pt x="6679" y="5551"/>
                    <a:pt x="6679" y="5086"/>
                  </a:cubicBezTo>
                  <a:cubicBezTo>
                    <a:pt x="6679" y="4608"/>
                    <a:pt x="7071" y="4216"/>
                    <a:pt x="7549" y="4216"/>
                  </a:cubicBezTo>
                  <a:close/>
                  <a:moveTo>
                    <a:pt x="9889" y="4216"/>
                  </a:moveTo>
                  <a:cubicBezTo>
                    <a:pt x="10367" y="4216"/>
                    <a:pt x="10759" y="4608"/>
                    <a:pt x="10759" y="5086"/>
                  </a:cubicBezTo>
                  <a:cubicBezTo>
                    <a:pt x="10759" y="5551"/>
                    <a:pt x="10404" y="5931"/>
                    <a:pt x="9950" y="5956"/>
                  </a:cubicBezTo>
                  <a:lnTo>
                    <a:pt x="9828" y="5956"/>
                  </a:lnTo>
                  <a:cubicBezTo>
                    <a:pt x="9374" y="5931"/>
                    <a:pt x="9019" y="5551"/>
                    <a:pt x="9019" y="5086"/>
                  </a:cubicBezTo>
                  <a:cubicBezTo>
                    <a:pt x="9019" y="4608"/>
                    <a:pt x="9411" y="4216"/>
                    <a:pt x="9889" y="4216"/>
                  </a:cubicBezTo>
                  <a:close/>
                  <a:moveTo>
                    <a:pt x="12230" y="4216"/>
                  </a:moveTo>
                  <a:cubicBezTo>
                    <a:pt x="12707" y="4216"/>
                    <a:pt x="13100" y="4608"/>
                    <a:pt x="13100" y="5086"/>
                  </a:cubicBezTo>
                  <a:cubicBezTo>
                    <a:pt x="13100" y="5551"/>
                    <a:pt x="12744" y="5931"/>
                    <a:pt x="12291" y="5956"/>
                  </a:cubicBezTo>
                  <a:lnTo>
                    <a:pt x="12168" y="5956"/>
                  </a:lnTo>
                  <a:cubicBezTo>
                    <a:pt x="11715" y="5931"/>
                    <a:pt x="11360" y="5551"/>
                    <a:pt x="11360" y="5086"/>
                  </a:cubicBezTo>
                  <a:cubicBezTo>
                    <a:pt x="11360" y="4608"/>
                    <a:pt x="11752" y="4216"/>
                    <a:pt x="12230" y="4216"/>
                  </a:cubicBezTo>
                  <a:close/>
                  <a:moveTo>
                    <a:pt x="4044" y="5968"/>
                  </a:moveTo>
                  <a:cubicBezTo>
                    <a:pt x="4130" y="6078"/>
                    <a:pt x="4228" y="6176"/>
                    <a:pt x="4338" y="6250"/>
                  </a:cubicBezTo>
                  <a:cubicBezTo>
                    <a:pt x="4228" y="6336"/>
                    <a:pt x="4130" y="6434"/>
                    <a:pt x="4044" y="6544"/>
                  </a:cubicBezTo>
                  <a:cubicBezTo>
                    <a:pt x="3958" y="6434"/>
                    <a:pt x="3873" y="6336"/>
                    <a:pt x="3762" y="6250"/>
                  </a:cubicBezTo>
                  <a:cubicBezTo>
                    <a:pt x="3873" y="6176"/>
                    <a:pt x="3958" y="6078"/>
                    <a:pt x="4044" y="5968"/>
                  </a:cubicBezTo>
                  <a:close/>
                  <a:moveTo>
                    <a:pt x="6385" y="5968"/>
                  </a:moveTo>
                  <a:cubicBezTo>
                    <a:pt x="6470" y="6078"/>
                    <a:pt x="6556" y="6176"/>
                    <a:pt x="6666" y="6250"/>
                  </a:cubicBezTo>
                  <a:cubicBezTo>
                    <a:pt x="6556" y="6336"/>
                    <a:pt x="6470" y="6434"/>
                    <a:pt x="6385" y="6544"/>
                  </a:cubicBezTo>
                  <a:cubicBezTo>
                    <a:pt x="6299" y="6434"/>
                    <a:pt x="6201" y="6336"/>
                    <a:pt x="6103" y="6250"/>
                  </a:cubicBezTo>
                  <a:cubicBezTo>
                    <a:pt x="6201" y="6176"/>
                    <a:pt x="6299" y="6078"/>
                    <a:pt x="6385" y="5968"/>
                  </a:cubicBezTo>
                  <a:close/>
                  <a:moveTo>
                    <a:pt x="8725" y="5968"/>
                  </a:moveTo>
                  <a:cubicBezTo>
                    <a:pt x="8799" y="6078"/>
                    <a:pt x="8897" y="6176"/>
                    <a:pt x="9007" y="6250"/>
                  </a:cubicBezTo>
                  <a:cubicBezTo>
                    <a:pt x="8897" y="6336"/>
                    <a:pt x="8799" y="6434"/>
                    <a:pt x="8725" y="6544"/>
                  </a:cubicBezTo>
                  <a:cubicBezTo>
                    <a:pt x="8639" y="6434"/>
                    <a:pt x="8541" y="6336"/>
                    <a:pt x="8431" y="6250"/>
                  </a:cubicBezTo>
                  <a:cubicBezTo>
                    <a:pt x="8541" y="6176"/>
                    <a:pt x="8639" y="6078"/>
                    <a:pt x="8725" y="5968"/>
                  </a:cubicBezTo>
                  <a:close/>
                  <a:moveTo>
                    <a:pt x="11065" y="5968"/>
                  </a:moveTo>
                  <a:cubicBezTo>
                    <a:pt x="11139" y="6078"/>
                    <a:pt x="11237" y="6176"/>
                    <a:pt x="11347" y="6250"/>
                  </a:cubicBezTo>
                  <a:cubicBezTo>
                    <a:pt x="11237" y="6336"/>
                    <a:pt x="11139" y="6434"/>
                    <a:pt x="11065" y="6544"/>
                  </a:cubicBezTo>
                  <a:cubicBezTo>
                    <a:pt x="10980" y="6434"/>
                    <a:pt x="10882" y="6336"/>
                    <a:pt x="10771" y="6250"/>
                  </a:cubicBezTo>
                  <a:cubicBezTo>
                    <a:pt x="10882" y="6176"/>
                    <a:pt x="10980" y="6078"/>
                    <a:pt x="11065" y="5968"/>
                  </a:cubicBezTo>
                  <a:close/>
                  <a:moveTo>
                    <a:pt x="2941" y="6544"/>
                  </a:moveTo>
                  <a:cubicBezTo>
                    <a:pt x="3395" y="6581"/>
                    <a:pt x="3750" y="6961"/>
                    <a:pt x="3750" y="7414"/>
                  </a:cubicBezTo>
                  <a:cubicBezTo>
                    <a:pt x="3750" y="7904"/>
                    <a:pt x="3358" y="8296"/>
                    <a:pt x="2880" y="8296"/>
                  </a:cubicBezTo>
                  <a:cubicBezTo>
                    <a:pt x="2390" y="8296"/>
                    <a:pt x="1998" y="7904"/>
                    <a:pt x="1998" y="7414"/>
                  </a:cubicBezTo>
                  <a:cubicBezTo>
                    <a:pt x="1998" y="6961"/>
                    <a:pt x="2365" y="6581"/>
                    <a:pt x="2819" y="6544"/>
                  </a:cubicBezTo>
                  <a:close/>
                  <a:moveTo>
                    <a:pt x="5269" y="6544"/>
                  </a:moveTo>
                  <a:cubicBezTo>
                    <a:pt x="5723" y="6581"/>
                    <a:pt x="6090" y="6961"/>
                    <a:pt x="6090" y="7414"/>
                  </a:cubicBezTo>
                  <a:cubicBezTo>
                    <a:pt x="6090" y="7904"/>
                    <a:pt x="5698" y="8296"/>
                    <a:pt x="5220" y="8296"/>
                  </a:cubicBezTo>
                  <a:cubicBezTo>
                    <a:pt x="4730" y="8296"/>
                    <a:pt x="4338" y="7904"/>
                    <a:pt x="4338" y="7414"/>
                  </a:cubicBezTo>
                  <a:cubicBezTo>
                    <a:pt x="4338" y="6961"/>
                    <a:pt x="4706" y="6581"/>
                    <a:pt x="5159" y="6544"/>
                  </a:cubicBezTo>
                  <a:close/>
                  <a:moveTo>
                    <a:pt x="7610" y="6544"/>
                  </a:moveTo>
                  <a:cubicBezTo>
                    <a:pt x="8063" y="6581"/>
                    <a:pt x="8431" y="6961"/>
                    <a:pt x="8431" y="7414"/>
                  </a:cubicBezTo>
                  <a:cubicBezTo>
                    <a:pt x="8431" y="7904"/>
                    <a:pt x="8039" y="8296"/>
                    <a:pt x="7549" y="8296"/>
                  </a:cubicBezTo>
                  <a:cubicBezTo>
                    <a:pt x="7071" y="8296"/>
                    <a:pt x="6679" y="7904"/>
                    <a:pt x="6679" y="7414"/>
                  </a:cubicBezTo>
                  <a:cubicBezTo>
                    <a:pt x="6679" y="6961"/>
                    <a:pt x="7034" y="6581"/>
                    <a:pt x="7487" y="6544"/>
                  </a:cubicBezTo>
                  <a:close/>
                  <a:moveTo>
                    <a:pt x="9950" y="6544"/>
                  </a:moveTo>
                  <a:cubicBezTo>
                    <a:pt x="10404" y="6581"/>
                    <a:pt x="10759" y="6961"/>
                    <a:pt x="10759" y="7414"/>
                  </a:cubicBezTo>
                  <a:cubicBezTo>
                    <a:pt x="10759" y="7904"/>
                    <a:pt x="10367" y="8296"/>
                    <a:pt x="9889" y="8296"/>
                  </a:cubicBezTo>
                  <a:cubicBezTo>
                    <a:pt x="9411" y="8296"/>
                    <a:pt x="9019" y="7904"/>
                    <a:pt x="9019" y="7414"/>
                  </a:cubicBezTo>
                  <a:cubicBezTo>
                    <a:pt x="9019" y="6961"/>
                    <a:pt x="9374" y="6581"/>
                    <a:pt x="9828" y="6544"/>
                  </a:cubicBezTo>
                  <a:close/>
                  <a:moveTo>
                    <a:pt x="12291" y="6544"/>
                  </a:moveTo>
                  <a:cubicBezTo>
                    <a:pt x="12744" y="6581"/>
                    <a:pt x="13100" y="6961"/>
                    <a:pt x="13100" y="7414"/>
                  </a:cubicBezTo>
                  <a:cubicBezTo>
                    <a:pt x="13100" y="7904"/>
                    <a:pt x="12707" y="8296"/>
                    <a:pt x="12230" y="8296"/>
                  </a:cubicBezTo>
                  <a:cubicBezTo>
                    <a:pt x="11752" y="8296"/>
                    <a:pt x="11360" y="7904"/>
                    <a:pt x="11360" y="7414"/>
                  </a:cubicBezTo>
                  <a:cubicBezTo>
                    <a:pt x="11360" y="6961"/>
                    <a:pt x="11715" y="6581"/>
                    <a:pt x="12168" y="6544"/>
                  </a:cubicBezTo>
                  <a:close/>
                  <a:moveTo>
                    <a:pt x="4044" y="8296"/>
                  </a:moveTo>
                  <a:cubicBezTo>
                    <a:pt x="4130" y="8407"/>
                    <a:pt x="4228" y="8505"/>
                    <a:pt x="4338" y="8590"/>
                  </a:cubicBezTo>
                  <a:cubicBezTo>
                    <a:pt x="4228" y="8676"/>
                    <a:pt x="4130" y="8762"/>
                    <a:pt x="4044" y="8872"/>
                  </a:cubicBezTo>
                  <a:cubicBezTo>
                    <a:pt x="3958" y="8762"/>
                    <a:pt x="3873" y="8676"/>
                    <a:pt x="3762" y="8590"/>
                  </a:cubicBezTo>
                  <a:cubicBezTo>
                    <a:pt x="3873" y="8505"/>
                    <a:pt x="3958" y="8407"/>
                    <a:pt x="4044" y="8296"/>
                  </a:cubicBezTo>
                  <a:close/>
                  <a:moveTo>
                    <a:pt x="6385" y="8296"/>
                  </a:moveTo>
                  <a:cubicBezTo>
                    <a:pt x="6470" y="8407"/>
                    <a:pt x="6568" y="8505"/>
                    <a:pt x="6666" y="8590"/>
                  </a:cubicBezTo>
                  <a:cubicBezTo>
                    <a:pt x="6568" y="8676"/>
                    <a:pt x="6470" y="8762"/>
                    <a:pt x="6385" y="8872"/>
                  </a:cubicBezTo>
                  <a:cubicBezTo>
                    <a:pt x="6299" y="8762"/>
                    <a:pt x="6201" y="8676"/>
                    <a:pt x="6090" y="8590"/>
                  </a:cubicBezTo>
                  <a:cubicBezTo>
                    <a:pt x="6201" y="8505"/>
                    <a:pt x="6299" y="8407"/>
                    <a:pt x="6385" y="8296"/>
                  </a:cubicBezTo>
                  <a:close/>
                  <a:moveTo>
                    <a:pt x="8725" y="8296"/>
                  </a:moveTo>
                  <a:cubicBezTo>
                    <a:pt x="8799" y="8407"/>
                    <a:pt x="8897" y="8505"/>
                    <a:pt x="9007" y="8590"/>
                  </a:cubicBezTo>
                  <a:cubicBezTo>
                    <a:pt x="8897" y="8676"/>
                    <a:pt x="8799" y="8762"/>
                    <a:pt x="8725" y="8872"/>
                  </a:cubicBezTo>
                  <a:cubicBezTo>
                    <a:pt x="8639" y="8762"/>
                    <a:pt x="8541" y="8676"/>
                    <a:pt x="8431" y="8590"/>
                  </a:cubicBezTo>
                  <a:cubicBezTo>
                    <a:pt x="8541" y="8505"/>
                    <a:pt x="8639" y="8407"/>
                    <a:pt x="8725" y="8296"/>
                  </a:cubicBezTo>
                  <a:close/>
                  <a:moveTo>
                    <a:pt x="11065" y="8296"/>
                  </a:moveTo>
                  <a:cubicBezTo>
                    <a:pt x="11139" y="8407"/>
                    <a:pt x="11237" y="8505"/>
                    <a:pt x="11347" y="8590"/>
                  </a:cubicBezTo>
                  <a:cubicBezTo>
                    <a:pt x="11237" y="8676"/>
                    <a:pt x="11139" y="8762"/>
                    <a:pt x="11065" y="8872"/>
                  </a:cubicBezTo>
                  <a:cubicBezTo>
                    <a:pt x="10980" y="8762"/>
                    <a:pt x="10882" y="8676"/>
                    <a:pt x="10771" y="8590"/>
                  </a:cubicBezTo>
                  <a:cubicBezTo>
                    <a:pt x="10882" y="8505"/>
                    <a:pt x="10980" y="8407"/>
                    <a:pt x="11065" y="8296"/>
                  </a:cubicBezTo>
                  <a:close/>
                  <a:moveTo>
                    <a:pt x="2880" y="8884"/>
                  </a:moveTo>
                  <a:cubicBezTo>
                    <a:pt x="3358" y="8884"/>
                    <a:pt x="3750" y="9277"/>
                    <a:pt x="3750" y="9754"/>
                  </a:cubicBezTo>
                  <a:cubicBezTo>
                    <a:pt x="3750" y="10245"/>
                    <a:pt x="3358" y="10637"/>
                    <a:pt x="2880" y="10637"/>
                  </a:cubicBezTo>
                  <a:cubicBezTo>
                    <a:pt x="2390" y="10637"/>
                    <a:pt x="1998" y="10245"/>
                    <a:pt x="1998" y="9754"/>
                  </a:cubicBezTo>
                  <a:cubicBezTo>
                    <a:pt x="1998" y="9277"/>
                    <a:pt x="2390" y="8884"/>
                    <a:pt x="2880" y="8884"/>
                  </a:cubicBezTo>
                  <a:close/>
                  <a:moveTo>
                    <a:pt x="5220" y="8884"/>
                  </a:moveTo>
                  <a:cubicBezTo>
                    <a:pt x="5698" y="8884"/>
                    <a:pt x="6090" y="9277"/>
                    <a:pt x="6090" y="9754"/>
                  </a:cubicBezTo>
                  <a:cubicBezTo>
                    <a:pt x="6090" y="10245"/>
                    <a:pt x="5698" y="10637"/>
                    <a:pt x="5220" y="10637"/>
                  </a:cubicBezTo>
                  <a:cubicBezTo>
                    <a:pt x="4730" y="10637"/>
                    <a:pt x="4338" y="10245"/>
                    <a:pt x="4338" y="9754"/>
                  </a:cubicBezTo>
                  <a:cubicBezTo>
                    <a:pt x="4338" y="9277"/>
                    <a:pt x="4730" y="8884"/>
                    <a:pt x="5220" y="8884"/>
                  </a:cubicBezTo>
                  <a:close/>
                  <a:moveTo>
                    <a:pt x="7549" y="8884"/>
                  </a:moveTo>
                  <a:cubicBezTo>
                    <a:pt x="8039" y="8884"/>
                    <a:pt x="8431" y="9277"/>
                    <a:pt x="8431" y="9754"/>
                  </a:cubicBezTo>
                  <a:cubicBezTo>
                    <a:pt x="8431" y="10245"/>
                    <a:pt x="8039" y="10637"/>
                    <a:pt x="7549" y="10637"/>
                  </a:cubicBezTo>
                  <a:cubicBezTo>
                    <a:pt x="7071" y="10637"/>
                    <a:pt x="6679" y="10245"/>
                    <a:pt x="6679" y="9754"/>
                  </a:cubicBezTo>
                  <a:cubicBezTo>
                    <a:pt x="6679" y="9277"/>
                    <a:pt x="7071" y="8884"/>
                    <a:pt x="7549" y="8884"/>
                  </a:cubicBezTo>
                  <a:close/>
                  <a:moveTo>
                    <a:pt x="9889" y="8884"/>
                  </a:moveTo>
                  <a:cubicBezTo>
                    <a:pt x="10367" y="8884"/>
                    <a:pt x="10759" y="9277"/>
                    <a:pt x="10759" y="9754"/>
                  </a:cubicBezTo>
                  <a:cubicBezTo>
                    <a:pt x="10759" y="10245"/>
                    <a:pt x="10367" y="10637"/>
                    <a:pt x="9889" y="10637"/>
                  </a:cubicBezTo>
                  <a:cubicBezTo>
                    <a:pt x="9411" y="10637"/>
                    <a:pt x="9019" y="10245"/>
                    <a:pt x="9019" y="9754"/>
                  </a:cubicBezTo>
                  <a:cubicBezTo>
                    <a:pt x="9019" y="9277"/>
                    <a:pt x="9411" y="8884"/>
                    <a:pt x="9889" y="8884"/>
                  </a:cubicBezTo>
                  <a:close/>
                  <a:moveTo>
                    <a:pt x="12230" y="8884"/>
                  </a:moveTo>
                  <a:cubicBezTo>
                    <a:pt x="12707" y="8884"/>
                    <a:pt x="13100" y="9277"/>
                    <a:pt x="13100" y="9754"/>
                  </a:cubicBezTo>
                  <a:cubicBezTo>
                    <a:pt x="13100" y="10245"/>
                    <a:pt x="12707" y="10637"/>
                    <a:pt x="12230" y="10637"/>
                  </a:cubicBezTo>
                  <a:cubicBezTo>
                    <a:pt x="11752" y="10637"/>
                    <a:pt x="11360" y="10245"/>
                    <a:pt x="11360" y="9754"/>
                  </a:cubicBezTo>
                  <a:cubicBezTo>
                    <a:pt x="11360" y="9277"/>
                    <a:pt x="11752" y="8884"/>
                    <a:pt x="12230" y="8884"/>
                  </a:cubicBezTo>
                  <a:close/>
                  <a:moveTo>
                    <a:pt x="14521" y="601"/>
                  </a:moveTo>
                  <a:lnTo>
                    <a:pt x="14521" y="10931"/>
                  </a:lnTo>
                  <a:cubicBezTo>
                    <a:pt x="14521" y="11543"/>
                    <a:pt x="14019" y="12046"/>
                    <a:pt x="13394" y="12046"/>
                  </a:cubicBezTo>
                  <a:lnTo>
                    <a:pt x="1704" y="12046"/>
                  </a:lnTo>
                  <a:cubicBezTo>
                    <a:pt x="1091" y="12046"/>
                    <a:pt x="589" y="11543"/>
                    <a:pt x="589" y="10931"/>
                  </a:cubicBezTo>
                  <a:lnTo>
                    <a:pt x="589" y="601"/>
                  </a:lnTo>
                  <a:lnTo>
                    <a:pt x="1410" y="601"/>
                  </a:lnTo>
                  <a:lnTo>
                    <a:pt x="1410" y="10931"/>
                  </a:lnTo>
                  <a:cubicBezTo>
                    <a:pt x="1410" y="11090"/>
                    <a:pt x="1544" y="11225"/>
                    <a:pt x="1704" y="11225"/>
                  </a:cubicBezTo>
                  <a:lnTo>
                    <a:pt x="13394" y="11225"/>
                  </a:lnTo>
                  <a:cubicBezTo>
                    <a:pt x="13565" y="11225"/>
                    <a:pt x="13688" y="11090"/>
                    <a:pt x="13688" y="10931"/>
                  </a:cubicBezTo>
                  <a:lnTo>
                    <a:pt x="13688" y="601"/>
                  </a:lnTo>
                  <a:close/>
                  <a:moveTo>
                    <a:pt x="295" y="0"/>
                  </a:moveTo>
                  <a:cubicBezTo>
                    <a:pt x="123" y="0"/>
                    <a:pt x="0" y="135"/>
                    <a:pt x="0" y="295"/>
                  </a:cubicBezTo>
                  <a:lnTo>
                    <a:pt x="0" y="10931"/>
                  </a:lnTo>
                  <a:cubicBezTo>
                    <a:pt x="0" y="11874"/>
                    <a:pt x="760" y="12634"/>
                    <a:pt x="1704" y="12634"/>
                  </a:cubicBezTo>
                  <a:lnTo>
                    <a:pt x="13394" y="12634"/>
                  </a:lnTo>
                  <a:cubicBezTo>
                    <a:pt x="14337" y="12634"/>
                    <a:pt x="15109" y="11874"/>
                    <a:pt x="15109" y="10931"/>
                  </a:cubicBezTo>
                  <a:lnTo>
                    <a:pt x="15109" y="295"/>
                  </a:lnTo>
                  <a:cubicBezTo>
                    <a:pt x="15109" y="135"/>
                    <a:pt x="14974" y="0"/>
                    <a:pt x="14815" y="0"/>
                  </a:cubicBezTo>
                  <a:lnTo>
                    <a:pt x="13394" y="0"/>
                  </a:lnTo>
                  <a:cubicBezTo>
                    <a:pt x="13234" y="0"/>
                    <a:pt x="13100" y="135"/>
                    <a:pt x="13100" y="295"/>
                  </a:cubicBezTo>
                  <a:lnTo>
                    <a:pt x="13100" y="3909"/>
                  </a:lnTo>
                  <a:cubicBezTo>
                    <a:pt x="12854" y="3726"/>
                    <a:pt x="12560" y="3615"/>
                    <a:pt x="12230" y="3615"/>
                  </a:cubicBezTo>
                  <a:cubicBezTo>
                    <a:pt x="11752" y="3615"/>
                    <a:pt x="11323" y="3848"/>
                    <a:pt x="11065" y="4204"/>
                  </a:cubicBezTo>
                  <a:cubicBezTo>
                    <a:pt x="10796" y="3848"/>
                    <a:pt x="10367" y="3615"/>
                    <a:pt x="9889" y="3615"/>
                  </a:cubicBezTo>
                  <a:cubicBezTo>
                    <a:pt x="9411" y="3615"/>
                    <a:pt x="8995" y="3848"/>
                    <a:pt x="8725" y="4204"/>
                  </a:cubicBezTo>
                  <a:cubicBezTo>
                    <a:pt x="8455" y="3848"/>
                    <a:pt x="8027" y="3615"/>
                    <a:pt x="7549" y="3615"/>
                  </a:cubicBezTo>
                  <a:cubicBezTo>
                    <a:pt x="7071" y="3615"/>
                    <a:pt x="6654" y="3848"/>
                    <a:pt x="6385" y="4204"/>
                  </a:cubicBezTo>
                  <a:cubicBezTo>
                    <a:pt x="6115" y="3848"/>
                    <a:pt x="5686" y="3615"/>
                    <a:pt x="5220" y="3615"/>
                  </a:cubicBezTo>
                  <a:cubicBezTo>
                    <a:pt x="4743" y="3615"/>
                    <a:pt x="4314" y="3848"/>
                    <a:pt x="4044" y="4204"/>
                  </a:cubicBezTo>
                  <a:cubicBezTo>
                    <a:pt x="3775" y="3848"/>
                    <a:pt x="3358" y="3615"/>
                    <a:pt x="2880" y="3615"/>
                  </a:cubicBezTo>
                  <a:cubicBezTo>
                    <a:pt x="2549" y="3615"/>
                    <a:pt x="2243" y="3726"/>
                    <a:pt x="1998" y="3909"/>
                  </a:cubicBezTo>
                  <a:lnTo>
                    <a:pt x="1998" y="295"/>
                  </a:lnTo>
                  <a:cubicBezTo>
                    <a:pt x="1998" y="135"/>
                    <a:pt x="1875" y="0"/>
                    <a:pt x="1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60;p77">
              <a:extLst>
                <a:ext uri="{FF2B5EF4-FFF2-40B4-BE49-F238E27FC236}">
                  <a16:creationId xmlns:a16="http://schemas.microsoft.com/office/drawing/2014/main" id="{31E2E5FD-51F6-735F-945C-1D851331AE32}"/>
                </a:ext>
              </a:extLst>
            </p:cNvPr>
            <p:cNvSpPr/>
            <p:nvPr/>
          </p:nvSpPr>
          <p:spPr>
            <a:xfrm>
              <a:off x="1421150" y="2596950"/>
              <a:ext cx="247850" cy="137250"/>
            </a:xfrm>
            <a:custGeom>
              <a:avLst/>
              <a:gdLst/>
              <a:ahLst/>
              <a:cxnLst/>
              <a:rect l="l" t="t" r="r" b="b"/>
              <a:pathLst>
                <a:path w="9914" h="5490" extrusionOk="0">
                  <a:moveTo>
                    <a:pt x="4951" y="588"/>
                  </a:moveTo>
                  <a:cubicBezTo>
                    <a:pt x="5318" y="588"/>
                    <a:pt x="5612" y="883"/>
                    <a:pt x="5612" y="1250"/>
                  </a:cubicBezTo>
                  <a:lnTo>
                    <a:pt x="5612" y="3480"/>
                  </a:lnTo>
                  <a:lnTo>
                    <a:pt x="4289" y="3480"/>
                  </a:lnTo>
                  <a:lnTo>
                    <a:pt x="4289" y="1250"/>
                  </a:lnTo>
                  <a:cubicBezTo>
                    <a:pt x="4289" y="883"/>
                    <a:pt x="4595" y="588"/>
                    <a:pt x="4951" y="588"/>
                  </a:cubicBezTo>
                  <a:close/>
                  <a:moveTo>
                    <a:pt x="4951" y="0"/>
                  </a:moveTo>
                  <a:cubicBezTo>
                    <a:pt x="4264" y="0"/>
                    <a:pt x="3701" y="564"/>
                    <a:pt x="3701" y="1250"/>
                  </a:cubicBezTo>
                  <a:lnTo>
                    <a:pt x="3701" y="3480"/>
                  </a:lnTo>
                  <a:lnTo>
                    <a:pt x="1005" y="3480"/>
                  </a:lnTo>
                  <a:cubicBezTo>
                    <a:pt x="441" y="3480"/>
                    <a:pt x="0" y="3934"/>
                    <a:pt x="0" y="4485"/>
                  </a:cubicBezTo>
                  <a:cubicBezTo>
                    <a:pt x="0" y="5037"/>
                    <a:pt x="441" y="5490"/>
                    <a:pt x="1005" y="5490"/>
                  </a:cubicBezTo>
                  <a:lnTo>
                    <a:pt x="3603" y="5490"/>
                  </a:lnTo>
                  <a:cubicBezTo>
                    <a:pt x="3774" y="5490"/>
                    <a:pt x="3897" y="5355"/>
                    <a:pt x="3897" y="5196"/>
                  </a:cubicBezTo>
                  <a:cubicBezTo>
                    <a:pt x="3897" y="5037"/>
                    <a:pt x="3774" y="4902"/>
                    <a:pt x="3603" y="4902"/>
                  </a:cubicBezTo>
                  <a:lnTo>
                    <a:pt x="1005" y="4902"/>
                  </a:lnTo>
                  <a:cubicBezTo>
                    <a:pt x="772" y="4902"/>
                    <a:pt x="588" y="4718"/>
                    <a:pt x="588" y="4485"/>
                  </a:cubicBezTo>
                  <a:cubicBezTo>
                    <a:pt x="588" y="4265"/>
                    <a:pt x="772" y="4068"/>
                    <a:pt x="1005" y="4068"/>
                  </a:cubicBezTo>
                  <a:lnTo>
                    <a:pt x="8909" y="4068"/>
                  </a:lnTo>
                  <a:cubicBezTo>
                    <a:pt x="9141" y="4068"/>
                    <a:pt x="9325" y="4265"/>
                    <a:pt x="9325" y="4485"/>
                  </a:cubicBezTo>
                  <a:cubicBezTo>
                    <a:pt x="9325" y="4718"/>
                    <a:pt x="9141" y="4902"/>
                    <a:pt x="8909" y="4902"/>
                  </a:cubicBezTo>
                  <a:lnTo>
                    <a:pt x="6299" y="4902"/>
                  </a:lnTo>
                  <a:cubicBezTo>
                    <a:pt x="6127" y="4902"/>
                    <a:pt x="6004" y="5037"/>
                    <a:pt x="6004" y="5196"/>
                  </a:cubicBezTo>
                  <a:cubicBezTo>
                    <a:pt x="6004" y="5355"/>
                    <a:pt x="6127" y="5490"/>
                    <a:pt x="6299" y="5490"/>
                  </a:cubicBezTo>
                  <a:lnTo>
                    <a:pt x="8909" y="5490"/>
                  </a:lnTo>
                  <a:cubicBezTo>
                    <a:pt x="9460" y="5490"/>
                    <a:pt x="9913" y="5037"/>
                    <a:pt x="9913" y="4485"/>
                  </a:cubicBezTo>
                  <a:cubicBezTo>
                    <a:pt x="9913" y="3934"/>
                    <a:pt x="9460" y="3480"/>
                    <a:pt x="8909" y="3480"/>
                  </a:cubicBezTo>
                  <a:lnTo>
                    <a:pt x="6213" y="3480"/>
                  </a:lnTo>
                  <a:lnTo>
                    <a:pt x="6213" y="1250"/>
                  </a:lnTo>
                  <a:cubicBezTo>
                    <a:pt x="6213" y="564"/>
                    <a:pt x="5649" y="0"/>
                    <a:pt x="49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61;p77">
              <a:extLst>
                <a:ext uri="{FF2B5EF4-FFF2-40B4-BE49-F238E27FC236}">
                  <a16:creationId xmlns:a16="http://schemas.microsoft.com/office/drawing/2014/main" id="{E40964BF-A4B2-48F1-2614-982AD1BAE61C}"/>
                </a:ext>
              </a:extLst>
            </p:cNvPr>
            <p:cNvSpPr/>
            <p:nvPr/>
          </p:nvSpPr>
          <p:spPr>
            <a:xfrm>
              <a:off x="1446575" y="2619000"/>
              <a:ext cx="14725" cy="47200"/>
            </a:xfrm>
            <a:custGeom>
              <a:avLst/>
              <a:gdLst/>
              <a:ahLst/>
              <a:cxnLst/>
              <a:rect l="l" t="t" r="r" b="b"/>
              <a:pathLst>
                <a:path w="589" h="1888" extrusionOk="0">
                  <a:moveTo>
                    <a:pt x="294" y="1"/>
                  </a:moveTo>
                  <a:cubicBezTo>
                    <a:pt x="123" y="1"/>
                    <a:pt x="0" y="135"/>
                    <a:pt x="0" y="295"/>
                  </a:cubicBezTo>
                  <a:lnTo>
                    <a:pt x="0" y="1593"/>
                  </a:lnTo>
                  <a:cubicBezTo>
                    <a:pt x="0" y="1765"/>
                    <a:pt x="123" y="1888"/>
                    <a:pt x="294" y="1888"/>
                  </a:cubicBezTo>
                  <a:cubicBezTo>
                    <a:pt x="454" y="1888"/>
                    <a:pt x="588" y="1765"/>
                    <a:pt x="588" y="1593"/>
                  </a:cubicBezTo>
                  <a:lnTo>
                    <a:pt x="588" y="295"/>
                  </a:lnTo>
                  <a:cubicBezTo>
                    <a:pt x="588" y="135"/>
                    <a:pt x="454"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62;p77">
              <a:extLst>
                <a:ext uri="{FF2B5EF4-FFF2-40B4-BE49-F238E27FC236}">
                  <a16:creationId xmlns:a16="http://schemas.microsoft.com/office/drawing/2014/main" id="{598B3896-F63F-2CCC-46B0-FCF28B572295}"/>
                </a:ext>
              </a:extLst>
            </p:cNvPr>
            <p:cNvSpPr/>
            <p:nvPr/>
          </p:nvSpPr>
          <p:spPr>
            <a:xfrm>
              <a:off x="1479050" y="2596950"/>
              <a:ext cx="15025" cy="47200"/>
            </a:xfrm>
            <a:custGeom>
              <a:avLst/>
              <a:gdLst/>
              <a:ahLst/>
              <a:cxnLst/>
              <a:rect l="l" t="t" r="r" b="b"/>
              <a:pathLst>
                <a:path w="601" h="1888" extrusionOk="0">
                  <a:moveTo>
                    <a:pt x="306" y="0"/>
                  </a:moveTo>
                  <a:cubicBezTo>
                    <a:pt x="135" y="0"/>
                    <a:pt x="0" y="135"/>
                    <a:pt x="0" y="294"/>
                  </a:cubicBezTo>
                  <a:lnTo>
                    <a:pt x="0" y="1593"/>
                  </a:lnTo>
                  <a:cubicBezTo>
                    <a:pt x="0" y="1753"/>
                    <a:pt x="135" y="1887"/>
                    <a:pt x="306" y="1887"/>
                  </a:cubicBezTo>
                  <a:cubicBezTo>
                    <a:pt x="466" y="1887"/>
                    <a:pt x="601" y="1753"/>
                    <a:pt x="601" y="1593"/>
                  </a:cubicBezTo>
                  <a:lnTo>
                    <a:pt x="601" y="294"/>
                  </a:lnTo>
                  <a:cubicBezTo>
                    <a:pt x="601" y="135"/>
                    <a:pt x="466"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63;p77">
              <a:extLst>
                <a:ext uri="{FF2B5EF4-FFF2-40B4-BE49-F238E27FC236}">
                  <a16:creationId xmlns:a16="http://schemas.microsoft.com/office/drawing/2014/main" id="{CB0B8E15-1516-F8C1-B159-BBE484AC78B6}"/>
                </a:ext>
              </a:extLst>
            </p:cNvPr>
            <p:cNvSpPr/>
            <p:nvPr/>
          </p:nvSpPr>
          <p:spPr>
            <a:xfrm>
              <a:off x="1628850" y="2619000"/>
              <a:ext cx="14725" cy="47200"/>
            </a:xfrm>
            <a:custGeom>
              <a:avLst/>
              <a:gdLst/>
              <a:ahLst/>
              <a:cxnLst/>
              <a:rect l="l" t="t" r="r" b="b"/>
              <a:pathLst>
                <a:path w="589" h="1888" extrusionOk="0">
                  <a:moveTo>
                    <a:pt x="294" y="1"/>
                  </a:moveTo>
                  <a:cubicBezTo>
                    <a:pt x="135" y="1"/>
                    <a:pt x="0" y="135"/>
                    <a:pt x="0" y="295"/>
                  </a:cubicBezTo>
                  <a:lnTo>
                    <a:pt x="0" y="1593"/>
                  </a:lnTo>
                  <a:cubicBezTo>
                    <a:pt x="0" y="1765"/>
                    <a:pt x="135" y="1888"/>
                    <a:pt x="294" y="1888"/>
                  </a:cubicBezTo>
                  <a:cubicBezTo>
                    <a:pt x="454" y="1888"/>
                    <a:pt x="588" y="1765"/>
                    <a:pt x="588" y="1593"/>
                  </a:cubicBezTo>
                  <a:lnTo>
                    <a:pt x="588" y="295"/>
                  </a:lnTo>
                  <a:cubicBezTo>
                    <a:pt x="588" y="135"/>
                    <a:pt x="454" y="1"/>
                    <a:pt x="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64;p77">
              <a:extLst>
                <a:ext uri="{FF2B5EF4-FFF2-40B4-BE49-F238E27FC236}">
                  <a16:creationId xmlns:a16="http://schemas.microsoft.com/office/drawing/2014/main" id="{FA682C7B-C48A-9F8E-8029-3FA4DC0CDEE3}"/>
                </a:ext>
              </a:extLst>
            </p:cNvPr>
            <p:cNvSpPr/>
            <p:nvPr/>
          </p:nvSpPr>
          <p:spPr>
            <a:xfrm>
              <a:off x="1596075" y="2596950"/>
              <a:ext cx="14725" cy="47200"/>
            </a:xfrm>
            <a:custGeom>
              <a:avLst/>
              <a:gdLst/>
              <a:ahLst/>
              <a:cxnLst/>
              <a:rect l="l" t="t" r="r" b="b"/>
              <a:pathLst>
                <a:path w="589" h="1888" extrusionOk="0">
                  <a:moveTo>
                    <a:pt x="294" y="0"/>
                  </a:moveTo>
                  <a:cubicBezTo>
                    <a:pt x="135" y="0"/>
                    <a:pt x="0" y="135"/>
                    <a:pt x="0" y="294"/>
                  </a:cubicBezTo>
                  <a:lnTo>
                    <a:pt x="0" y="1593"/>
                  </a:lnTo>
                  <a:cubicBezTo>
                    <a:pt x="0" y="1753"/>
                    <a:pt x="135" y="1887"/>
                    <a:pt x="294" y="1887"/>
                  </a:cubicBezTo>
                  <a:cubicBezTo>
                    <a:pt x="453" y="1887"/>
                    <a:pt x="588" y="1753"/>
                    <a:pt x="588" y="1593"/>
                  </a:cubicBezTo>
                  <a:lnTo>
                    <a:pt x="588" y="294"/>
                  </a:lnTo>
                  <a:cubicBezTo>
                    <a:pt x="588" y="135"/>
                    <a:pt x="453" y="0"/>
                    <a:pt x="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65;p77">
              <a:extLst>
                <a:ext uri="{FF2B5EF4-FFF2-40B4-BE49-F238E27FC236}">
                  <a16:creationId xmlns:a16="http://schemas.microsoft.com/office/drawing/2014/main" id="{6729B808-F3EC-451B-B1B3-75443C5AD8AB}"/>
                </a:ext>
              </a:extLst>
            </p:cNvPr>
            <p:cNvSpPr/>
            <p:nvPr/>
          </p:nvSpPr>
          <p:spPr>
            <a:xfrm>
              <a:off x="1537850" y="2719475"/>
              <a:ext cx="14750" cy="14725"/>
            </a:xfrm>
            <a:custGeom>
              <a:avLst/>
              <a:gdLst/>
              <a:ahLst/>
              <a:cxnLst/>
              <a:rect l="l" t="t" r="r" b="b"/>
              <a:pathLst>
                <a:path w="590" h="589" extrusionOk="0">
                  <a:moveTo>
                    <a:pt x="295" y="1"/>
                  </a:moveTo>
                  <a:cubicBezTo>
                    <a:pt x="209" y="1"/>
                    <a:pt x="136" y="25"/>
                    <a:pt x="87" y="87"/>
                  </a:cubicBezTo>
                  <a:cubicBezTo>
                    <a:pt x="25" y="136"/>
                    <a:pt x="1" y="221"/>
                    <a:pt x="1" y="295"/>
                  </a:cubicBezTo>
                  <a:cubicBezTo>
                    <a:pt x="1" y="368"/>
                    <a:pt x="25" y="454"/>
                    <a:pt x="87" y="503"/>
                  </a:cubicBezTo>
                  <a:cubicBezTo>
                    <a:pt x="136" y="552"/>
                    <a:pt x="209" y="589"/>
                    <a:pt x="295" y="589"/>
                  </a:cubicBezTo>
                  <a:cubicBezTo>
                    <a:pt x="368" y="589"/>
                    <a:pt x="442" y="552"/>
                    <a:pt x="503" y="503"/>
                  </a:cubicBezTo>
                  <a:cubicBezTo>
                    <a:pt x="552" y="454"/>
                    <a:pt x="589" y="368"/>
                    <a:pt x="589" y="295"/>
                  </a:cubicBezTo>
                  <a:cubicBezTo>
                    <a:pt x="589" y="221"/>
                    <a:pt x="552" y="136"/>
                    <a:pt x="503" y="87"/>
                  </a:cubicBezTo>
                  <a:cubicBezTo>
                    <a:pt x="442" y="25"/>
                    <a:pt x="368"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159;p77">
            <a:extLst>
              <a:ext uri="{FF2B5EF4-FFF2-40B4-BE49-F238E27FC236}">
                <a16:creationId xmlns:a16="http://schemas.microsoft.com/office/drawing/2014/main" id="{C87A33D2-F22A-D2AA-99E9-99F1F7B91F5A}"/>
              </a:ext>
            </a:extLst>
          </p:cNvPr>
          <p:cNvGrpSpPr/>
          <p:nvPr/>
        </p:nvGrpSpPr>
        <p:grpSpPr>
          <a:xfrm>
            <a:off x="1572615" y="1347125"/>
            <a:ext cx="447015" cy="446689"/>
            <a:chOff x="855650" y="498500"/>
            <a:chExt cx="378025" cy="377750"/>
          </a:xfrm>
        </p:grpSpPr>
        <p:sp>
          <p:nvSpPr>
            <p:cNvPr id="18" name="Google Shape;1160;p77">
              <a:extLst>
                <a:ext uri="{FF2B5EF4-FFF2-40B4-BE49-F238E27FC236}">
                  <a16:creationId xmlns:a16="http://schemas.microsoft.com/office/drawing/2014/main" id="{462E02BF-2EF8-862C-247B-B6FDE63FD7AB}"/>
                </a:ext>
              </a:extLst>
            </p:cNvPr>
            <p:cNvSpPr/>
            <p:nvPr/>
          </p:nvSpPr>
          <p:spPr>
            <a:xfrm>
              <a:off x="855650" y="498500"/>
              <a:ext cx="378025" cy="377750"/>
            </a:xfrm>
            <a:custGeom>
              <a:avLst/>
              <a:gdLst/>
              <a:ahLst/>
              <a:cxnLst/>
              <a:rect l="l" t="t" r="r" b="b"/>
              <a:pathLst>
                <a:path w="15121" h="15110" extrusionOk="0">
                  <a:moveTo>
                    <a:pt x="12621" y="589"/>
                  </a:moveTo>
                  <a:lnTo>
                    <a:pt x="12621" y="1128"/>
                  </a:lnTo>
                  <a:lnTo>
                    <a:pt x="11690" y="1128"/>
                  </a:lnTo>
                  <a:lnTo>
                    <a:pt x="11690" y="589"/>
                  </a:lnTo>
                  <a:close/>
                  <a:moveTo>
                    <a:pt x="7732" y="589"/>
                  </a:moveTo>
                  <a:cubicBezTo>
                    <a:pt x="7744" y="589"/>
                    <a:pt x="7744" y="601"/>
                    <a:pt x="7744" y="613"/>
                  </a:cubicBezTo>
                  <a:lnTo>
                    <a:pt x="7744" y="1422"/>
                  </a:lnTo>
                  <a:lnTo>
                    <a:pt x="6531" y="1422"/>
                  </a:lnTo>
                  <a:lnTo>
                    <a:pt x="6531" y="613"/>
                  </a:lnTo>
                  <a:cubicBezTo>
                    <a:pt x="6531" y="601"/>
                    <a:pt x="6531" y="589"/>
                    <a:pt x="6543" y="589"/>
                  </a:cubicBezTo>
                  <a:close/>
                  <a:moveTo>
                    <a:pt x="2990" y="589"/>
                  </a:moveTo>
                  <a:lnTo>
                    <a:pt x="2990" y="2500"/>
                  </a:lnTo>
                  <a:lnTo>
                    <a:pt x="2095" y="2500"/>
                  </a:lnTo>
                  <a:lnTo>
                    <a:pt x="2095" y="589"/>
                  </a:lnTo>
                  <a:close/>
                  <a:moveTo>
                    <a:pt x="12621" y="1716"/>
                  </a:moveTo>
                  <a:lnTo>
                    <a:pt x="12621" y="2954"/>
                  </a:lnTo>
                  <a:lnTo>
                    <a:pt x="11690" y="2954"/>
                  </a:lnTo>
                  <a:lnTo>
                    <a:pt x="11690" y="1716"/>
                  </a:lnTo>
                  <a:close/>
                  <a:moveTo>
                    <a:pt x="7744" y="2010"/>
                  </a:moveTo>
                  <a:lnTo>
                    <a:pt x="7744" y="3836"/>
                  </a:lnTo>
                  <a:cubicBezTo>
                    <a:pt x="7744" y="4228"/>
                    <a:pt x="7781" y="4620"/>
                    <a:pt x="7842" y="5000"/>
                  </a:cubicBezTo>
                  <a:lnTo>
                    <a:pt x="6433" y="5000"/>
                  </a:lnTo>
                  <a:cubicBezTo>
                    <a:pt x="6494" y="4620"/>
                    <a:pt x="6531" y="4228"/>
                    <a:pt x="6531" y="3836"/>
                  </a:cubicBezTo>
                  <a:lnTo>
                    <a:pt x="6531" y="2010"/>
                  </a:lnTo>
                  <a:close/>
                  <a:moveTo>
                    <a:pt x="2990" y="3089"/>
                  </a:moveTo>
                  <a:lnTo>
                    <a:pt x="2990" y="3848"/>
                  </a:lnTo>
                  <a:cubicBezTo>
                    <a:pt x="2990" y="3959"/>
                    <a:pt x="3063" y="4069"/>
                    <a:pt x="3161" y="4118"/>
                  </a:cubicBezTo>
                  <a:cubicBezTo>
                    <a:pt x="3970" y="4461"/>
                    <a:pt x="4485" y="5257"/>
                    <a:pt x="4485" y="6140"/>
                  </a:cubicBezTo>
                  <a:lnTo>
                    <a:pt x="4485" y="7267"/>
                  </a:lnTo>
                  <a:lnTo>
                    <a:pt x="2365" y="7267"/>
                  </a:lnTo>
                  <a:cubicBezTo>
                    <a:pt x="2206" y="7267"/>
                    <a:pt x="2071" y="7390"/>
                    <a:pt x="2071" y="7561"/>
                  </a:cubicBezTo>
                  <a:cubicBezTo>
                    <a:pt x="2071" y="7720"/>
                    <a:pt x="2206" y="7855"/>
                    <a:pt x="2365" y="7855"/>
                  </a:cubicBezTo>
                  <a:lnTo>
                    <a:pt x="4485" y="7855"/>
                  </a:lnTo>
                  <a:lnTo>
                    <a:pt x="4485" y="12156"/>
                  </a:lnTo>
                  <a:lnTo>
                    <a:pt x="600" y="12156"/>
                  </a:lnTo>
                  <a:lnTo>
                    <a:pt x="600" y="6140"/>
                  </a:lnTo>
                  <a:cubicBezTo>
                    <a:pt x="600" y="5257"/>
                    <a:pt x="1115" y="4461"/>
                    <a:pt x="1924" y="4118"/>
                  </a:cubicBezTo>
                  <a:cubicBezTo>
                    <a:pt x="2022" y="4069"/>
                    <a:pt x="2095" y="3959"/>
                    <a:pt x="2095" y="3848"/>
                  </a:cubicBezTo>
                  <a:lnTo>
                    <a:pt x="2095" y="3089"/>
                  </a:lnTo>
                  <a:close/>
                  <a:moveTo>
                    <a:pt x="4485" y="12744"/>
                  </a:moveTo>
                  <a:lnTo>
                    <a:pt x="4485" y="14521"/>
                  </a:lnTo>
                  <a:lnTo>
                    <a:pt x="600" y="14521"/>
                  </a:lnTo>
                  <a:lnTo>
                    <a:pt x="600" y="12744"/>
                  </a:lnTo>
                  <a:close/>
                  <a:moveTo>
                    <a:pt x="7953" y="5588"/>
                  </a:moveTo>
                  <a:cubicBezTo>
                    <a:pt x="8087" y="6127"/>
                    <a:pt x="8259" y="6642"/>
                    <a:pt x="8504" y="7132"/>
                  </a:cubicBezTo>
                  <a:cubicBezTo>
                    <a:pt x="8957" y="8076"/>
                    <a:pt x="9190" y="9130"/>
                    <a:pt x="9190" y="10183"/>
                  </a:cubicBezTo>
                  <a:lnTo>
                    <a:pt x="9190" y="14252"/>
                  </a:lnTo>
                  <a:cubicBezTo>
                    <a:pt x="9190" y="14399"/>
                    <a:pt x="9080" y="14521"/>
                    <a:pt x="8933" y="14521"/>
                  </a:cubicBezTo>
                  <a:lnTo>
                    <a:pt x="5343" y="14521"/>
                  </a:lnTo>
                  <a:cubicBezTo>
                    <a:pt x="5196" y="14521"/>
                    <a:pt x="5085" y="14399"/>
                    <a:pt x="5085" y="14252"/>
                  </a:cubicBezTo>
                  <a:lnTo>
                    <a:pt x="5085" y="10183"/>
                  </a:lnTo>
                  <a:cubicBezTo>
                    <a:pt x="5085" y="9130"/>
                    <a:pt x="5318" y="8076"/>
                    <a:pt x="5771" y="7132"/>
                  </a:cubicBezTo>
                  <a:cubicBezTo>
                    <a:pt x="6017" y="6642"/>
                    <a:pt x="6188" y="6127"/>
                    <a:pt x="6323" y="5588"/>
                  </a:cubicBezTo>
                  <a:close/>
                  <a:moveTo>
                    <a:pt x="12683" y="3542"/>
                  </a:moveTo>
                  <a:cubicBezTo>
                    <a:pt x="12756" y="3775"/>
                    <a:pt x="12903" y="3983"/>
                    <a:pt x="13111" y="4130"/>
                  </a:cubicBezTo>
                  <a:cubicBezTo>
                    <a:pt x="13994" y="4767"/>
                    <a:pt x="14521" y="5797"/>
                    <a:pt x="14521" y="6887"/>
                  </a:cubicBezTo>
                  <a:lnTo>
                    <a:pt x="14521" y="14521"/>
                  </a:lnTo>
                  <a:lnTo>
                    <a:pt x="9791" y="14521"/>
                  </a:lnTo>
                  <a:lnTo>
                    <a:pt x="9791" y="6887"/>
                  </a:lnTo>
                  <a:cubicBezTo>
                    <a:pt x="9791" y="5797"/>
                    <a:pt x="10318" y="4767"/>
                    <a:pt x="11200" y="4130"/>
                  </a:cubicBezTo>
                  <a:cubicBezTo>
                    <a:pt x="11408" y="3983"/>
                    <a:pt x="11555" y="3775"/>
                    <a:pt x="11641" y="3542"/>
                  </a:cubicBezTo>
                  <a:close/>
                  <a:moveTo>
                    <a:pt x="1801" y="1"/>
                  </a:moveTo>
                  <a:cubicBezTo>
                    <a:pt x="1642" y="1"/>
                    <a:pt x="1507" y="135"/>
                    <a:pt x="1507" y="295"/>
                  </a:cubicBezTo>
                  <a:lnTo>
                    <a:pt x="1507" y="3664"/>
                  </a:lnTo>
                  <a:cubicBezTo>
                    <a:pt x="588" y="4142"/>
                    <a:pt x="0" y="5086"/>
                    <a:pt x="0" y="6140"/>
                  </a:cubicBezTo>
                  <a:lnTo>
                    <a:pt x="0" y="14815"/>
                  </a:lnTo>
                  <a:cubicBezTo>
                    <a:pt x="0" y="14987"/>
                    <a:pt x="135" y="15109"/>
                    <a:pt x="294" y="15109"/>
                  </a:cubicBezTo>
                  <a:lnTo>
                    <a:pt x="4791" y="15109"/>
                  </a:lnTo>
                  <a:cubicBezTo>
                    <a:pt x="4865" y="15109"/>
                    <a:pt x="4938" y="15085"/>
                    <a:pt x="4987" y="15036"/>
                  </a:cubicBezTo>
                  <a:cubicBezTo>
                    <a:pt x="5098" y="15085"/>
                    <a:pt x="5220" y="15109"/>
                    <a:pt x="5343" y="15109"/>
                  </a:cubicBezTo>
                  <a:lnTo>
                    <a:pt x="8933" y="15109"/>
                  </a:lnTo>
                  <a:cubicBezTo>
                    <a:pt x="9104" y="15109"/>
                    <a:pt x="9264" y="15060"/>
                    <a:pt x="9399" y="14975"/>
                  </a:cubicBezTo>
                  <a:cubicBezTo>
                    <a:pt x="9509" y="15060"/>
                    <a:pt x="9644" y="15109"/>
                    <a:pt x="9791" y="15109"/>
                  </a:cubicBezTo>
                  <a:lnTo>
                    <a:pt x="14521" y="15109"/>
                  </a:lnTo>
                  <a:cubicBezTo>
                    <a:pt x="14851" y="15109"/>
                    <a:pt x="15121" y="14852"/>
                    <a:pt x="15121" y="14521"/>
                  </a:cubicBezTo>
                  <a:lnTo>
                    <a:pt x="15121" y="6887"/>
                  </a:lnTo>
                  <a:cubicBezTo>
                    <a:pt x="15121" y="5613"/>
                    <a:pt x="14496" y="4400"/>
                    <a:pt x="13454" y="3652"/>
                  </a:cubicBezTo>
                  <a:cubicBezTo>
                    <a:pt x="13295" y="3542"/>
                    <a:pt x="13209" y="3358"/>
                    <a:pt x="13209" y="3174"/>
                  </a:cubicBezTo>
                  <a:lnTo>
                    <a:pt x="13209" y="295"/>
                  </a:lnTo>
                  <a:cubicBezTo>
                    <a:pt x="13209" y="135"/>
                    <a:pt x="13075" y="1"/>
                    <a:pt x="12915" y="1"/>
                  </a:cubicBezTo>
                  <a:lnTo>
                    <a:pt x="11396" y="1"/>
                  </a:lnTo>
                  <a:cubicBezTo>
                    <a:pt x="11237" y="1"/>
                    <a:pt x="11102" y="135"/>
                    <a:pt x="11102" y="295"/>
                  </a:cubicBezTo>
                  <a:lnTo>
                    <a:pt x="11102" y="3174"/>
                  </a:lnTo>
                  <a:cubicBezTo>
                    <a:pt x="11102" y="3358"/>
                    <a:pt x="11016" y="3542"/>
                    <a:pt x="10857" y="3652"/>
                  </a:cubicBezTo>
                  <a:cubicBezTo>
                    <a:pt x="9815" y="4400"/>
                    <a:pt x="9190" y="5613"/>
                    <a:pt x="9190" y="6887"/>
                  </a:cubicBezTo>
                  <a:lnTo>
                    <a:pt x="9190" y="7243"/>
                  </a:lnTo>
                  <a:cubicBezTo>
                    <a:pt x="9141" y="7120"/>
                    <a:pt x="9092" y="6997"/>
                    <a:pt x="9031" y="6875"/>
                  </a:cubicBezTo>
                  <a:cubicBezTo>
                    <a:pt x="8578" y="5931"/>
                    <a:pt x="8332" y="4878"/>
                    <a:pt x="8332" y="3836"/>
                  </a:cubicBezTo>
                  <a:lnTo>
                    <a:pt x="8332" y="613"/>
                  </a:lnTo>
                  <a:cubicBezTo>
                    <a:pt x="8332" y="270"/>
                    <a:pt x="8063" y="1"/>
                    <a:pt x="7732" y="1"/>
                  </a:cubicBezTo>
                  <a:lnTo>
                    <a:pt x="6543" y="1"/>
                  </a:lnTo>
                  <a:cubicBezTo>
                    <a:pt x="6213" y="1"/>
                    <a:pt x="5943" y="270"/>
                    <a:pt x="5943" y="613"/>
                  </a:cubicBezTo>
                  <a:lnTo>
                    <a:pt x="5943" y="3836"/>
                  </a:lnTo>
                  <a:cubicBezTo>
                    <a:pt x="5943" y="4878"/>
                    <a:pt x="5698" y="5931"/>
                    <a:pt x="5245" y="6875"/>
                  </a:cubicBezTo>
                  <a:lnTo>
                    <a:pt x="5245" y="6887"/>
                  </a:lnTo>
                  <a:cubicBezTo>
                    <a:pt x="5183" y="6997"/>
                    <a:pt x="5134" y="7120"/>
                    <a:pt x="5085" y="7243"/>
                  </a:cubicBezTo>
                  <a:lnTo>
                    <a:pt x="5085" y="6140"/>
                  </a:lnTo>
                  <a:cubicBezTo>
                    <a:pt x="5085" y="5086"/>
                    <a:pt x="4497" y="4142"/>
                    <a:pt x="3578" y="3664"/>
                  </a:cubicBezTo>
                  <a:lnTo>
                    <a:pt x="3578" y="295"/>
                  </a:lnTo>
                  <a:cubicBezTo>
                    <a:pt x="3578" y="135"/>
                    <a:pt x="3443" y="1"/>
                    <a:pt x="3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61;p77">
              <a:extLst>
                <a:ext uri="{FF2B5EF4-FFF2-40B4-BE49-F238E27FC236}">
                  <a16:creationId xmlns:a16="http://schemas.microsoft.com/office/drawing/2014/main" id="{278C25B1-3C2C-A626-70ED-7CE5365C7958}"/>
                </a:ext>
              </a:extLst>
            </p:cNvPr>
            <p:cNvSpPr/>
            <p:nvPr/>
          </p:nvSpPr>
          <p:spPr>
            <a:xfrm>
              <a:off x="880450" y="680175"/>
              <a:ext cx="14725" cy="14725"/>
            </a:xfrm>
            <a:custGeom>
              <a:avLst/>
              <a:gdLst/>
              <a:ahLst/>
              <a:cxnLst/>
              <a:rect l="l" t="t" r="r" b="b"/>
              <a:pathLst>
                <a:path w="589" h="589" extrusionOk="0">
                  <a:moveTo>
                    <a:pt x="295" y="0"/>
                  </a:moveTo>
                  <a:cubicBezTo>
                    <a:pt x="221" y="0"/>
                    <a:pt x="135" y="25"/>
                    <a:pt x="86" y="86"/>
                  </a:cubicBezTo>
                  <a:cubicBezTo>
                    <a:pt x="25" y="135"/>
                    <a:pt x="1" y="208"/>
                    <a:pt x="1" y="294"/>
                  </a:cubicBezTo>
                  <a:cubicBezTo>
                    <a:pt x="1" y="368"/>
                    <a:pt x="25" y="441"/>
                    <a:pt x="86" y="502"/>
                  </a:cubicBezTo>
                  <a:cubicBezTo>
                    <a:pt x="135" y="551"/>
                    <a:pt x="221" y="588"/>
                    <a:pt x="295" y="588"/>
                  </a:cubicBezTo>
                  <a:cubicBezTo>
                    <a:pt x="368" y="588"/>
                    <a:pt x="442" y="551"/>
                    <a:pt x="503" y="502"/>
                  </a:cubicBezTo>
                  <a:cubicBezTo>
                    <a:pt x="552" y="441"/>
                    <a:pt x="589" y="368"/>
                    <a:pt x="589" y="294"/>
                  </a:cubicBezTo>
                  <a:cubicBezTo>
                    <a:pt x="589" y="208"/>
                    <a:pt x="552" y="135"/>
                    <a:pt x="503" y="86"/>
                  </a:cubicBezTo>
                  <a:cubicBezTo>
                    <a:pt x="442" y="25"/>
                    <a:pt x="368"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62;p77">
              <a:extLst>
                <a:ext uri="{FF2B5EF4-FFF2-40B4-BE49-F238E27FC236}">
                  <a16:creationId xmlns:a16="http://schemas.microsoft.com/office/drawing/2014/main" id="{096E5966-1900-2248-729C-A811672AA57D}"/>
                </a:ext>
              </a:extLst>
            </p:cNvPr>
            <p:cNvSpPr/>
            <p:nvPr/>
          </p:nvSpPr>
          <p:spPr>
            <a:xfrm>
              <a:off x="891475" y="720900"/>
              <a:ext cx="55475" cy="55475"/>
            </a:xfrm>
            <a:custGeom>
              <a:avLst/>
              <a:gdLst/>
              <a:ahLst/>
              <a:cxnLst/>
              <a:rect l="l" t="t" r="r" b="b"/>
              <a:pathLst>
                <a:path w="2219" h="2219" extrusionOk="0">
                  <a:moveTo>
                    <a:pt x="1104" y="589"/>
                  </a:moveTo>
                  <a:cubicBezTo>
                    <a:pt x="1398" y="589"/>
                    <a:pt x="1630" y="822"/>
                    <a:pt x="1630" y="1104"/>
                  </a:cubicBezTo>
                  <a:cubicBezTo>
                    <a:pt x="1630" y="1398"/>
                    <a:pt x="1398" y="1631"/>
                    <a:pt x="1104" y="1631"/>
                  </a:cubicBezTo>
                  <a:cubicBezTo>
                    <a:pt x="822" y="1631"/>
                    <a:pt x="589" y="1398"/>
                    <a:pt x="589" y="1104"/>
                  </a:cubicBezTo>
                  <a:cubicBezTo>
                    <a:pt x="589" y="822"/>
                    <a:pt x="822" y="589"/>
                    <a:pt x="1104" y="589"/>
                  </a:cubicBezTo>
                  <a:close/>
                  <a:moveTo>
                    <a:pt x="1104" y="1"/>
                  </a:moveTo>
                  <a:cubicBezTo>
                    <a:pt x="491" y="1"/>
                    <a:pt x="1" y="491"/>
                    <a:pt x="1" y="1104"/>
                  </a:cubicBezTo>
                  <a:cubicBezTo>
                    <a:pt x="1" y="1716"/>
                    <a:pt x="491" y="2219"/>
                    <a:pt x="1104" y="2219"/>
                  </a:cubicBezTo>
                  <a:cubicBezTo>
                    <a:pt x="1716" y="2219"/>
                    <a:pt x="2219" y="1716"/>
                    <a:pt x="2219" y="1104"/>
                  </a:cubicBezTo>
                  <a:cubicBezTo>
                    <a:pt x="2219" y="491"/>
                    <a:pt x="1716" y="1"/>
                    <a:pt x="1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63;p77">
              <a:extLst>
                <a:ext uri="{FF2B5EF4-FFF2-40B4-BE49-F238E27FC236}">
                  <a16:creationId xmlns:a16="http://schemas.microsoft.com/office/drawing/2014/main" id="{865F83B1-D011-6638-C63A-AFADAE7914E2}"/>
                </a:ext>
              </a:extLst>
            </p:cNvPr>
            <p:cNvSpPr/>
            <p:nvPr/>
          </p:nvSpPr>
          <p:spPr>
            <a:xfrm>
              <a:off x="1187700" y="738975"/>
              <a:ext cx="15050" cy="14725"/>
            </a:xfrm>
            <a:custGeom>
              <a:avLst/>
              <a:gdLst/>
              <a:ahLst/>
              <a:cxnLst/>
              <a:rect l="l" t="t" r="r" b="b"/>
              <a:pathLst>
                <a:path w="602" h="589" extrusionOk="0">
                  <a:moveTo>
                    <a:pt x="295" y="1"/>
                  </a:moveTo>
                  <a:cubicBezTo>
                    <a:pt x="222" y="1"/>
                    <a:pt x="148" y="38"/>
                    <a:pt x="87" y="87"/>
                  </a:cubicBezTo>
                  <a:cubicBezTo>
                    <a:pt x="38" y="148"/>
                    <a:pt x="1" y="221"/>
                    <a:pt x="1" y="295"/>
                  </a:cubicBezTo>
                  <a:cubicBezTo>
                    <a:pt x="1" y="381"/>
                    <a:pt x="38" y="454"/>
                    <a:pt x="87" y="503"/>
                  </a:cubicBezTo>
                  <a:cubicBezTo>
                    <a:pt x="148" y="564"/>
                    <a:pt x="222" y="589"/>
                    <a:pt x="295" y="589"/>
                  </a:cubicBezTo>
                  <a:cubicBezTo>
                    <a:pt x="381" y="589"/>
                    <a:pt x="454" y="564"/>
                    <a:pt x="503" y="503"/>
                  </a:cubicBezTo>
                  <a:cubicBezTo>
                    <a:pt x="565" y="454"/>
                    <a:pt x="601" y="381"/>
                    <a:pt x="601" y="295"/>
                  </a:cubicBezTo>
                  <a:cubicBezTo>
                    <a:pt x="601" y="221"/>
                    <a:pt x="565" y="148"/>
                    <a:pt x="503" y="87"/>
                  </a:cubicBezTo>
                  <a:cubicBezTo>
                    <a:pt x="454" y="38"/>
                    <a:pt x="381"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64;p77">
              <a:extLst>
                <a:ext uri="{FF2B5EF4-FFF2-40B4-BE49-F238E27FC236}">
                  <a16:creationId xmlns:a16="http://schemas.microsoft.com/office/drawing/2014/main" id="{514810F9-150E-6862-E8F9-E7635C5F9F26}"/>
                </a:ext>
              </a:extLst>
            </p:cNvPr>
            <p:cNvSpPr/>
            <p:nvPr/>
          </p:nvSpPr>
          <p:spPr>
            <a:xfrm>
              <a:off x="1116650" y="687525"/>
              <a:ext cx="86100" cy="117950"/>
            </a:xfrm>
            <a:custGeom>
              <a:avLst/>
              <a:gdLst/>
              <a:ahLst/>
              <a:cxnLst/>
              <a:rect l="l" t="t" r="r" b="b"/>
              <a:pathLst>
                <a:path w="3444" h="4718" extrusionOk="0">
                  <a:moveTo>
                    <a:pt x="294" y="0"/>
                  </a:moveTo>
                  <a:cubicBezTo>
                    <a:pt x="123" y="0"/>
                    <a:pt x="0" y="123"/>
                    <a:pt x="0" y="294"/>
                  </a:cubicBezTo>
                  <a:lnTo>
                    <a:pt x="0" y="4424"/>
                  </a:lnTo>
                  <a:cubicBezTo>
                    <a:pt x="0" y="4583"/>
                    <a:pt x="123" y="4718"/>
                    <a:pt x="294" y="4718"/>
                  </a:cubicBezTo>
                  <a:lnTo>
                    <a:pt x="3137" y="4718"/>
                  </a:lnTo>
                  <a:cubicBezTo>
                    <a:pt x="3309" y="4718"/>
                    <a:pt x="3443" y="4583"/>
                    <a:pt x="3443" y="4424"/>
                  </a:cubicBezTo>
                  <a:lnTo>
                    <a:pt x="3443" y="3456"/>
                  </a:lnTo>
                  <a:cubicBezTo>
                    <a:pt x="3443" y="3284"/>
                    <a:pt x="3309" y="3149"/>
                    <a:pt x="3137" y="3149"/>
                  </a:cubicBezTo>
                  <a:cubicBezTo>
                    <a:pt x="2978" y="3149"/>
                    <a:pt x="2843" y="3284"/>
                    <a:pt x="2843" y="3456"/>
                  </a:cubicBezTo>
                  <a:lnTo>
                    <a:pt x="2843" y="4130"/>
                  </a:lnTo>
                  <a:lnTo>
                    <a:pt x="588" y="4130"/>
                  </a:lnTo>
                  <a:lnTo>
                    <a:pt x="588" y="588"/>
                  </a:lnTo>
                  <a:lnTo>
                    <a:pt x="2843" y="588"/>
                  </a:lnTo>
                  <a:lnTo>
                    <a:pt x="2843" y="1115"/>
                  </a:lnTo>
                  <a:cubicBezTo>
                    <a:pt x="2843" y="1287"/>
                    <a:pt x="2978" y="1422"/>
                    <a:pt x="3137" y="1422"/>
                  </a:cubicBezTo>
                  <a:cubicBezTo>
                    <a:pt x="3309" y="1422"/>
                    <a:pt x="3443" y="1287"/>
                    <a:pt x="3443" y="1115"/>
                  </a:cubicBezTo>
                  <a:lnTo>
                    <a:pt x="3443" y="294"/>
                  </a:lnTo>
                  <a:cubicBezTo>
                    <a:pt x="3443" y="123"/>
                    <a:pt x="3309" y="0"/>
                    <a:pt x="3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65;p77">
              <a:extLst>
                <a:ext uri="{FF2B5EF4-FFF2-40B4-BE49-F238E27FC236}">
                  <a16:creationId xmlns:a16="http://schemas.microsoft.com/office/drawing/2014/main" id="{0CEEE3DC-6CC9-BF53-2AFE-28AE3B6652C1}"/>
                </a:ext>
              </a:extLst>
            </p:cNvPr>
            <p:cNvSpPr/>
            <p:nvPr/>
          </p:nvSpPr>
          <p:spPr>
            <a:xfrm>
              <a:off x="997475" y="745100"/>
              <a:ext cx="73250" cy="91325"/>
            </a:xfrm>
            <a:custGeom>
              <a:avLst/>
              <a:gdLst/>
              <a:ahLst/>
              <a:cxnLst/>
              <a:rect l="l" t="t" r="r" b="b"/>
              <a:pathLst>
                <a:path w="2930" h="3653" extrusionOk="0">
                  <a:moveTo>
                    <a:pt x="2341" y="589"/>
                  </a:moveTo>
                  <a:lnTo>
                    <a:pt x="2341" y="3064"/>
                  </a:lnTo>
                  <a:lnTo>
                    <a:pt x="589" y="3064"/>
                  </a:lnTo>
                  <a:lnTo>
                    <a:pt x="589" y="589"/>
                  </a:lnTo>
                  <a:close/>
                  <a:moveTo>
                    <a:pt x="295" y="1"/>
                  </a:moveTo>
                  <a:cubicBezTo>
                    <a:pt x="135" y="1"/>
                    <a:pt x="0" y="123"/>
                    <a:pt x="0" y="295"/>
                  </a:cubicBezTo>
                  <a:lnTo>
                    <a:pt x="0" y="3358"/>
                  </a:lnTo>
                  <a:cubicBezTo>
                    <a:pt x="0" y="3518"/>
                    <a:pt x="135" y="3652"/>
                    <a:pt x="295" y="3652"/>
                  </a:cubicBezTo>
                  <a:lnTo>
                    <a:pt x="2635" y="3652"/>
                  </a:lnTo>
                  <a:cubicBezTo>
                    <a:pt x="2794" y="3652"/>
                    <a:pt x="2929" y="3518"/>
                    <a:pt x="2929" y="3358"/>
                  </a:cubicBezTo>
                  <a:lnTo>
                    <a:pt x="2929" y="295"/>
                  </a:lnTo>
                  <a:cubicBezTo>
                    <a:pt x="2929" y="123"/>
                    <a:pt x="2794" y="1"/>
                    <a:pt x="2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937;p77">
            <a:extLst>
              <a:ext uri="{FF2B5EF4-FFF2-40B4-BE49-F238E27FC236}">
                <a16:creationId xmlns:a16="http://schemas.microsoft.com/office/drawing/2014/main" id="{6EE26976-2E2B-36E1-6501-171178E3712C}"/>
              </a:ext>
            </a:extLst>
          </p:cNvPr>
          <p:cNvGrpSpPr/>
          <p:nvPr/>
        </p:nvGrpSpPr>
        <p:grpSpPr>
          <a:xfrm>
            <a:off x="7108712" y="1294730"/>
            <a:ext cx="446689" cy="446689"/>
            <a:chOff x="3332100" y="2556200"/>
            <a:chExt cx="377750" cy="377750"/>
          </a:xfrm>
        </p:grpSpPr>
        <p:sp>
          <p:nvSpPr>
            <p:cNvPr id="25" name="Google Shape;938;p77">
              <a:extLst>
                <a:ext uri="{FF2B5EF4-FFF2-40B4-BE49-F238E27FC236}">
                  <a16:creationId xmlns:a16="http://schemas.microsoft.com/office/drawing/2014/main" id="{4DF7A769-7288-720E-678F-3B354E4E872A}"/>
                </a:ext>
              </a:extLst>
            </p:cNvPr>
            <p:cNvSpPr/>
            <p:nvPr/>
          </p:nvSpPr>
          <p:spPr>
            <a:xfrm>
              <a:off x="3513450" y="2630950"/>
              <a:ext cx="15350" cy="14725"/>
            </a:xfrm>
            <a:custGeom>
              <a:avLst/>
              <a:gdLst/>
              <a:ahLst/>
              <a:cxnLst/>
              <a:rect l="l" t="t" r="r" b="b"/>
              <a:pathLst>
                <a:path w="614" h="589" extrusionOk="0">
                  <a:moveTo>
                    <a:pt x="295" y="0"/>
                  </a:moveTo>
                  <a:cubicBezTo>
                    <a:pt x="135" y="0"/>
                    <a:pt x="0" y="123"/>
                    <a:pt x="0" y="295"/>
                  </a:cubicBezTo>
                  <a:cubicBezTo>
                    <a:pt x="0" y="454"/>
                    <a:pt x="135" y="589"/>
                    <a:pt x="295" y="589"/>
                  </a:cubicBezTo>
                  <a:lnTo>
                    <a:pt x="307" y="589"/>
                  </a:lnTo>
                  <a:cubicBezTo>
                    <a:pt x="478" y="589"/>
                    <a:pt x="613" y="454"/>
                    <a:pt x="613" y="295"/>
                  </a:cubicBezTo>
                  <a:cubicBezTo>
                    <a:pt x="613" y="123"/>
                    <a:pt x="478"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39;p77">
              <a:extLst>
                <a:ext uri="{FF2B5EF4-FFF2-40B4-BE49-F238E27FC236}">
                  <a16:creationId xmlns:a16="http://schemas.microsoft.com/office/drawing/2014/main" id="{E57CDFA2-7C5E-CD6D-CD30-7C433A29CA73}"/>
                </a:ext>
              </a:extLst>
            </p:cNvPr>
            <p:cNvSpPr/>
            <p:nvPr/>
          </p:nvSpPr>
          <p:spPr>
            <a:xfrm>
              <a:off x="3332100" y="2556200"/>
              <a:ext cx="377750" cy="377750"/>
            </a:xfrm>
            <a:custGeom>
              <a:avLst/>
              <a:gdLst/>
              <a:ahLst/>
              <a:cxnLst/>
              <a:rect l="l" t="t" r="r" b="b"/>
              <a:pathLst>
                <a:path w="15110" h="15110" extrusionOk="0">
                  <a:moveTo>
                    <a:pt x="2267" y="1814"/>
                  </a:moveTo>
                  <a:lnTo>
                    <a:pt x="2267" y="3566"/>
                  </a:lnTo>
                  <a:cubicBezTo>
                    <a:pt x="1642" y="3713"/>
                    <a:pt x="1079" y="3897"/>
                    <a:pt x="589" y="4093"/>
                  </a:cubicBezTo>
                  <a:lnTo>
                    <a:pt x="589" y="2990"/>
                  </a:lnTo>
                  <a:cubicBezTo>
                    <a:pt x="1054" y="2537"/>
                    <a:pt x="1618" y="2145"/>
                    <a:pt x="2267" y="1814"/>
                  </a:cubicBezTo>
                  <a:close/>
                  <a:moveTo>
                    <a:pt x="12830" y="1802"/>
                  </a:moveTo>
                  <a:cubicBezTo>
                    <a:pt x="13479" y="2145"/>
                    <a:pt x="14043" y="2537"/>
                    <a:pt x="14521" y="2990"/>
                  </a:cubicBezTo>
                  <a:lnTo>
                    <a:pt x="14521" y="4093"/>
                  </a:lnTo>
                  <a:cubicBezTo>
                    <a:pt x="14031" y="3897"/>
                    <a:pt x="13467" y="3713"/>
                    <a:pt x="12830" y="3566"/>
                  </a:cubicBezTo>
                  <a:lnTo>
                    <a:pt x="12830" y="1802"/>
                  </a:lnTo>
                  <a:close/>
                  <a:moveTo>
                    <a:pt x="2267" y="4167"/>
                  </a:moveTo>
                  <a:lnTo>
                    <a:pt x="2267" y="5895"/>
                  </a:lnTo>
                  <a:lnTo>
                    <a:pt x="589" y="5895"/>
                  </a:lnTo>
                  <a:lnTo>
                    <a:pt x="589" y="4743"/>
                  </a:lnTo>
                  <a:cubicBezTo>
                    <a:pt x="1066" y="4522"/>
                    <a:pt x="1630" y="4338"/>
                    <a:pt x="2267" y="4167"/>
                  </a:cubicBezTo>
                  <a:close/>
                  <a:moveTo>
                    <a:pt x="7549" y="589"/>
                  </a:moveTo>
                  <a:cubicBezTo>
                    <a:pt x="8651" y="589"/>
                    <a:pt x="9717" y="723"/>
                    <a:pt x="10735" y="993"/>
                  </a:cubicBezTo>
                  <a:cubicBezTo>
                    <a:pt x="10735" y="1018"/>
                    <a:pt x="10735" y="1030"/>
                    <a:pt x="10735" y="1042"/>
                  </a:cubicBezTo>
                  <a:lnTo>
                    <a:pt x="10735" y="3186"/>
                  </a:lnTo>
                  <a:cubicBezTo>
                    <a:pt x="10220" y="3113"/>
                    <a:pt x="9681" y="3064"/>
                    <a:pt x="9142" y="3027"/>
                  </a:cubicBezTo>
                  <a:cubicBezTo>
                    <a:pt x="8970" y="3027"/>
                    <a:pt x="8835" y="3150"/>
                    <a:pt x="8823" y="3309"/>
                  </a:cubicBezTo>
                  <a:cubicBezTo>
                    <a:pt x="8811" y="3468"/>
                    <a:pt x="8945" y="3615"/>
                    <a:pt x="9105" y="3628"/>
                  </a:cubicBezTo>
                  <a:cubicBezTo>
                    <a:pt x="9656" y="3652"/>
                    <a:pt x="10208" y="3713"/>
                    <a:pt x="10735" y="3775"/>
                  </a:cubicBezTo>
                  <a:lnTo>
                    <a:pt x="10735" y="5895"/>
                  </a:lnTo>
                  <a:lnTo>
                    <a:pt x="4363" y="5895"/>
                  </a:lnTo>
                  <a:lnTo>
                    <a:pt x="4363" y="3775"/>
                  </a:lnTo>
                  <a:cubicBezTo>
                    <a:pt x="4963" y="3701"/>
                    <a:pt x="5576" y="3640"/>
                    <a:pt x="6201" y="3615"/>
                  </a:cubicBezTo>
                  <a:cubicBezTo>
                    <a:pt x="6360" y="3603"/>
                    <a:pt x="6495" y="3468"/>
                    <a:pt x="6483" y="3297"/>
                  </a:cubicBezTo>
                  <a:cubicBezTo>
                    <a:pt x="6471" y="3145"/>
                    <a:pt x="6348" y="3026"/>
                    <a:pt x="6198" y="3026"/>
                  </a:cubicBezTo>
                  <a:cubicBezTo>
                    <a:pt x="6191" y="3026"/>
                    <a:pt x="6184" y="3027"/>
                    <a:pt x="6176" y="3027"/>
                  </a:cubicBezTo>
                  <a:cubicBezTo>
                    <a:pt x="5551" y="3052"/>
                    <a:pt x="4951" y="3113"/>
                    <a:pt x="4363" y="3186"/>
                  </a:cubicBezTo>
                  <a:lnTo>
                    <a:pt x="4363" y="1042"/>
                  </a:lnTo>
                  <a:cubicBezTo>
                    <a:pt x="4363" y="1030"/>
                    <a:pt x="4363" y="1018"/>
                    <a:pt x="4363" y="993"/>
                  </a:cubicBezTo>
                  <a:cubicBezTo>
                    <a:pt x="5380" y="723"/>
                    <a:pt x="6446" y="589"/>
                    <a:pt x="7549" y="589"/>
                  </a:cubicBezTo>
                  <a:close/>
                  <a:moveTo>
                    <a:pt x="12830" y="4167"/>
                  </a:moveTo>
                  <a:cubicBezTo>
                    <a:pt x="13479" y="4338"/>
                    <a:pt x="14043" y="4522"/>
                    <a:pt x="14521" y="4743"/>
                  </a:cubicBezTo>
                  <a:lnTo>
                    <a:pt x="14521" y="5895"/>
                  </a:lnTo>
                  <a:lnTo>
                    <a:pt x="12830" y="5895"/>
                  </a:lnTo>
                  <a:lnTo>
                    <a:pt x="12830" y="4167"/>
                  </a:lnTo>
                  <a:close/>
                  <a:moveTo>
                    <a:pt x="2267" y="6495"/>
                  </a:moveTo>
                  <a:lnTo>
                    <a:pt x="2267" y="8223"/>
                  </a:lnTo>
                  <a:cubicBezTo>
                    <a:pt x="1630" y="8051"/>
                    <a:pt x="1066" y="7867"/>
                    <a:pt x="589" y="7647"/>
                  </a:cubicBezTo>
                  <a:lnTo>
                    <a:pt x="589" y="6495"/>
                  </a:lnTo>
                  <a:close/>
                  <a:moveTo>
                    <a:pt x="14521" y="6495"/>
                  </a:moveTo>
                  <a:lnTo>
                    <a:pt x="14521" y="7647"/>
                  </a:lnTo>
                  <a:cubicBezTo>
                    <a:pt x="14043" y="7867"/>
                    <a:pt x="13479" y="8051"/>
                    <a:pt x="12830" y="8223"/>
                  </a:cubicBezTo>
                  <a:lnTo>
                    <a:pt x="12830" y="6495"/>
                  </a:lnTo>
                  <a:close/>
                  <a:moveTo>
                    <a:pt x="10735" y="6495"/>
                  </a:moveTo>
                  <a:lnTo>
                    <a:pt x="10735" y="8615"/>
                  </a:lnTo>
                  <a:cubicBezTo>
                    <a:pt x="9717" y="8750"/>
                    <a:pt x="8651" y="8811"/>
                    <a:pt x="7549" y="8811"/>
                  </a:cubicBezTo>
                  <a:cubicBezTo>
                    <a:pt x="6446" y="8811"/>
                    <a:pt x="5380" y="8750"/>
                    <a:pt x="4363" y="8615"/>
                  </a:cubicBezTo>
                  <a:lnTo>
                    <a:pt x="4363" y="6495"/>
                  </a:lnTo>
                  <a:close/>
                  <a:moveTo>
                    <a:pt x="589" y="8296"/>
                  </a:moveTo>
                  <a:cubicBezTo>
                    <a:pt x="1079" y="8492"/>
                    <a:pt x="1642" y="8676"/>
                    <a:pt x="2267" y="8823"/>
                  </a:cubicBezTo>
                  <a:lnTo>
                    <a:pt x="2267" y="10575"/>
                  </a:lnTo>
                  <a:cubicBezTo>
                    <a:pt x="1630" y="10245"/>
                    <a:pt x="1054" y="9840"/>
                    <a:pt x="589" y="9399"/>
                  </a:cubicBezTo>
                  <a:lnTo>
                    <a:pt x="589" y="8296"/>
                  </a:lnTo>
                  <a:close/>
                  <a:moveTo>
                    <a:pt x="14521" y="8296"/>
                  </a:moveTo>
                  <a:lnTo>
                    <a:pt x="14521" y="9399"/>
                  </a:lnTo>
                  <a:cubicBezTo>
                    <a:pt x="14043" y="9840"/>
                    <a:pt x="13479" y="10245"/>
                    <a:pt x="12830" y="10588"/>
                  </a:cubicBezTo>
                  <a:lnTo>
                    <a:pt x="12830" y="8823"/>
                  </a:lnTo>
                  <a:cubicBezTo>
                    <a:pt x="13467" y="8676"/>
                    <a:pt x="14031" y="8492"/>
                    <a:pt x="14521" y="8296"/>
                  </a:cubicBezTo>
                  <a:close/>
                  <a:moveTo>
                    <a:pt x="3321" y="589"/>
                  </a:moveTo>
                  <a:cubicBezTo>
                    <a:pt x="3566" y="589"/>
                    <a:pt x="3774" y="797"/>
                    <a:pt x="3774" y="1042"/>
                  </a:cubicBezTo>
                  <a:lnTo>
                    <a:pt x="3774" y="10514"/>
                  </a:lnTo>
                  <a:cubicBezTo>
                    <a:pt x="3505" y="10588"/>
                    <a:pt x="3284" y="10759"/>
                    <a:pt x="3137" y="10980"/>
                  </a:cubicBezTo>
                  <a:cubicBezTo>
                    <a:pt x="3039" y="10943"/>
                    <a:pt x="2953" y="10906"/>
                    <a:pt x="2855" y="10870"/>
                  </a:cubicBezTo>
                  <a:lnTo>
                    <a:pt x="2855" y="1042"/>
                  </a:lnTo>
                  <a:cubicBezTo>
                    <a:pt x="2855" y="797"/>
                    <a:pt x="3064" y="589"/>
                    <a:pt x="3321" y="589"/>
                  </a:cubicBezTo>
                  <a:close/>
                  <a:moveTo>
                    <a:pt x="11788" y="589"/>
                  </a:moveTo>
                  <a:cubicBezTo>
                    <a:pt x="12033" y="589"/>
                    <a:pt x="12242" y="797"/>
                    <a:pt x="12242" y="1042"/>
                  </a:cubicBezTo>
                  <a:lnTo>
                    <a:pt x="12242" y="10870"/>
                  </a:lnTo>
                  <a:cubicBezTo>
                    <a:pt x="12156" y="10906"/>
                    <a:pt x="12058" y="10943"/>
                    <a:pt x="11972" y="10980"/>
                  </a:cubicBezTo>
                  <a:cubicBezTo>
                    <a:pt x="11825" y="10759"/>
                    <a:pt x="11592" y="10588"/>
                    <a:pt x="11323" y="10514"/>
                  </a:cubicBezTo>
                  <a:lnTo>
                    <a:pt x="11323" y="1042"/>
                  </a:lnTo>
                  <a:cubicBezTo>
                    <a:pt x="11323" y="797"/>
                    <a:pt x="11531" y="589"/>
                    <a:pt x="11788" y="589"/>
                  </a:cubicBezTo>
                  <a:close/>
                  <a:moveTo>
                    <a:pt x="4363" y="9203"/>
                  </a:moveTo>
                  <a:cubicBezTo>
                    <a:pt x="5380" y="9338"/>
                    <a:pt x="6458" y="9399"/>
                    <a:pt x="7549" y="9399"/>
                  </a:cubicBezTo>
                  <a:cubicBezTo>
                    <a:pt x="8651" y="9399"/>
                    <a:pt x="9717" y="9338"/>
                    <a:pt x="10735" y="9215"/>
                  </a:cubicBezTo>
                  <a:lnTo>
                    <a:pt x="10735" y="10514"/>
                  </a:lnTo>
                  <a:cubicBezTo>
                    <a:pt x="10269" y="10649"/>
                    <a:pt x="9914" y="11078"/>
                    <a:pt x="9914" y="11580"/>
                  </a:cubicBezTo>
                  <a:cubicBezTo>
                    <a:pt x="9142" y="11727"/>
                    <a:pt x="8357" y="11801"/>
                    <a:pt x="7549" y="11801"/>
                  </a:cubicBezTo>
                  <a:cubicBezTo>
                    <a:pt x="6752" y="11801"/>
                    <a:pt x="5956" y="11727"/>
                    <a:pt x="5196" y="11580"/>
                  </a:cubicBezTo>
                  <a:cubicBezTo>
                    <a:pt x="5184" y="11078"/>
                    <a:pt x="4841" y="10649"/>
                    <a:pt x="4363" y="10514"/>
                  </a:cubicBezTo>
                  <a:lnTo>
                    <a:pt x="4363" y="9203"/>
                  </a:lnTo>
                  <a:close/>
                  <a:moveTo>
                    <a:pt x="4069" y="11066"/>
                  </a:moveTo>
                  <a:cubicBezTo>
                    <a:pt x="4363" y="11066"/>
                    <a:pt x="4608" y="11298"/>
                    <a:pt x="4608" y="11592"/>
                  </a:cubicBezTo>
                  <a:lnTo>
                    <a:pt x="4608" y="12928"/>
                  </a:lnTo>
                  <a:lnTo>
                    <a:pt x="3542" y="12928"/>
                  </a:lnTo>
                  <a:lnTo>
                    <a:pt x="3542" y="11592"/>
                  </a:lnTo>
                  <a:cubicBezTo>
                    <a:pt x="3542" y="11298"/>
                    <a:pt x="3774" y="11066"/>
                    <a:pt x="4069" y="11066"/>
                  </a:cubicBezTo>
                  <a:close/>
                  <a:moveTo>
                    <a:pt x="9914" y="12181"/>
                  </a:moveTo>
                  <a:lnTo>
                    <a:pt x="9914" y="12928"/>
                  </a:lnTo>
                  <a:lnTo>
                    <a:pt x="5196" y="12928"/>
                  </a:lnTo>
                  <a:lnTo>
                    <a:pt x="5196" y="12181"/>
                  </a:lnTo>
                  <a:cubicBezTo>
                    <a:pt x="5956" y="12328"/>
                    <a:pt x="6752" y="12389"/>
                    <a:pt x="7549" y="12389"/>
                  </a:cubicBezTo>
                  <a:cubicBezTo>
                    <a:pt x="8357" y="12389"/>
                    <a:pt x="9142" y="12328"/>
                    <a:pt x="9914" y="12181"/>
                  </a:cubicBezTo>
                  <a:close/>
                  <a:moveTo>
                    <a:pt x="11029" y="11066"/>
                  </a:moveTo>
                  <a:cubicBezTo>
                    <a:pt x="11323" y="11066"/>
                    <a:pt x="11568" y="11298"/>
                    <a:pt x="11568" y="11592"/>
                  </a:cubicBezTo>
                  <a:lnTo>
                    <a:pt x="11568" y="12928"/>
                  </a:lnTo>
                  <a:lnTo>
                    <a:pt x="10502" y="12928"/>
                  </a:lnTo>
                  <a:lnTo>
                    <a:pt x="10502" y="11592"/>
                  </a:lnTo>
                  <a:cubicBezTo>
                    <a:pt x="10502" y="11298"/>
                    <a:pt x="10735" y="11066"/>
                    <a:pt x="11029" y="11066"/>
                  </a:cubicBezTo>
                  <a:close/>
                  <a:moveTo>
                    <a:pt x="3321" y="1"/>
                  </a:moveTo>
                  <a:cubicBezTo>
                    <a:pt x="2733" y="1"/>
                    <a:pt x="2267" y="466"/>
                    <a:pt x="2267" y="1042"/>
                  </a:cubicBezTo>
                  <a:lnTo>
                    <a:pt x="2267" y="1152"/>
                  </a:lnTo>
                  <a:cubicBezTo>
                    <a:pt x="1410" y="1557"/>
                    <a:pt x="687" y="2071"/>
                    <a:pt x="86" y="2647"/>
                  </a:cubicBezTo>
                  <a:cubicBezTo>
                    <a:pt x="25" y="2709"/>
                    <a:pt x="0" y="2782"/>
                    <a:pt x="0" y="2868"/>
                  </a:cubicBezTo>
                  <a:lnTo>
                    <a:pt x="0" y="9522"/>
                  </a:lnTo>
                  <a:cubicBezTo>
                    <a:pt x="0" y="9607"/>
                    <a:pt x="25" y="9681"/>
                    <a:pt x="86" y="9742"/>
                  </a:cubicBezTo>
                  <a:cubicBezTo>
                    <a:pt x="834" y="10465"/>
                    <a:pt x="1826" y="11090"/>
                    <a:pt x="2953" y="11543"/>
                  </a:cubicBezTo>
                  <a:cubicBezTo>
                    <a:pt x="2953" y="11568"/>
                    <a:pt x="2953" y="11580"/>
                    <a:pt x="2953" y="11592"/>
                  </a:cubicBezTo>
                  <a:lnTo>
                    <a:pt x="2953" y="12928"/>
                  </a:lnTo>
                  <a:lnTo>
                    <a:pt x="2684" y="12928"/>
                  </a:lnTo>
                  <a:cubicBezTo>
                    <a:pt x="1642" y="12928"/>
                    <a:pt x="797" y="13774"/>
                    <a:pt x="797" y="14815"/>
                  </a:cubicBezTo>
                  <a:cubicBezTo>
                    <a:pt x="797" y="14975"/>
                    <a:pt x="919" y="15109"/>
                    <a:pt x="1091" y="15109"/>
                  </a:cubicBezTo>
                  <a:lnTo>
                    <a:pt x="6507" y="15109"/>
                  </a:lnTo>
                  <a:cubicBezTo>
                    <a:pt x="6666" y="15109"/>
                    <a:pt x="6801" y="14975"/>
                    <a:pt x="6801" y="14815"/>
                  </a:cubicBezTo>
                  <a:cubicBezTo>
                    <a:pt x="6801" y="14656"/>
                    <a:pt x="6666" y="14521"/>
                    <a:pt x="6507" y="14521"/>
                  </a:cubicBezTo>
                  <a:lnTo>
                    <a:pt x="1422" y="14521"/>
                  </a:lnTo>
                  <a:cubicBezTo>
                    <a:pt x="1557" y="13945"/>
                    <a:pt x="2071" y="13516"/>
                    <a:pt x="2684" y="13516"/>
                  </a:cubicBezTo>
                  <a:lnTo>
                    <a:pt x="12426" y="13516"/>
                  </a:lnTo>
                  <a:cubicBezTo>
                    <a:pt x="13038" y="13516"/>
                    <a:pt x="13553" y="13945"/>
                    <a:pt x="13688" y="14521"/>
                  </a:cubicBezTo>
                  <a:lnTo>
                    <a:pt x="8713" y="14521"/>
                  </a:lnTo>
                  <a:cubicBezTo>
                    <a:pt x="8553" y="14521"/>
                    <a:pt x="8419" y="14656"/>
                    <a:pt x="8419" y="14815"/>
                  </a:cubicBezTo>
                  <a:cubicBezTo>
                    <a:pt x="8419" y="14975"/>
                    <a:pt x="8553" y="15109"/>
                    <a:pt x="8713" y="15109"/>
                  </a:cubicBezTo>
                  <a:lnTo>
                    <a:pt x="14018" y="15109"/>
                  </a:lnTo>
                  <a:cubicBezTo>
                    <a:pt x="14178" y="15109"/>
                    <a:pt x="14313" y="14975"/>
                    <a:pt x="14313" y="14815"/>
                  </a:cubicBezTo>
                  <a:cubicBezTo>
                    <a:pt x="14313" y="13774"/>
                    <a:pt x="13467" y="12928"/>
                    <a:pt x="12426" y="12928"/>
                  </a:cubicBezTo>
                  <a:lnTo>
                    <a:pt x="12156" y="12928"/>
                  </a:lnTo>
                  <a:lnTo>
                    <a:pt x="12156" y="11592"/>
                  </a:lnTo>
                  <a:cubicBezTo>
                    <a:pt x="12156" y="11580"/>
                    <a:pt x="12156" y="11568"/>
                    <a:pt x="12156" y="11543"/>
                  </a:cubicBezTo>
                  <a:cubicBezTo>
                    <a:pt x="13283" y="11090"/>
                    <a:pt x="14276" y="10477"/>
                    <a:pt x="15023" y="9742"/>
                  </a:cubicBezTo>
                  <a:cubicBezTo>
                    <a:pt x="15072" y="9681"/>
                    <a:pt x="15109" y="9607"/>
                    <a:pt x="15109" y="9522"/>
                  </a:cubicBezTo>
                  <a:lnTo>
                    <a:pt x="15109" y="2868"/>
                  </a:lnTo>
                  <a:cubicBezTo>
                    <a:pt x="15109" y="2782"/>
                    <a:pt x="15072" y="2709"/>
                    <a:pt x="15023" y="2647"/>
                  </a:cubicBezTo>
                  <a:cubicBezTo>
                    <a:pt x="14423" y="2071"/>
                    <a:pt x="13688" y="1557"/>
                    <a:pt x="12830" y="1140"/>
                  </a:cubicBezTo>
                  <a:lnTo>
                    <a:pt x="12830" y="1042"/>
                  </a:lnTo>
                  <a:cubicBezTo>
                    <a:pt x="12830" y="466"/>
                    <a:pt x="12364" y="1"/>
                    <a:pt x="11788" y="1"/>
                  </a:cubicBezTo>
                  <a:cubicBezTo>
                    <a:pt x="11433" y="1"/>
                    <a:pt x="11114" y="172"/>
                    <a:pt x="10931" y="442"/>
                  </a:cubicBezTo>
                  <a:cubicBezTo>
                    <a:pt x="9852" y="148"/>
                    <a:pt x="8725" y="1"/>
                    <a:pt x="7549" y="1"/>
                  </a:cubicBezTo>
                  <a:cubicBezTo>
                    <a:pt x="6384" y="1"/>
                    <a:pt x="5245" y="148"/>
                    <a:pt x="4167" y="442"/>
                  </a:cubicBezTo>
                  <a:cubicBezTo>
                    <a:pt x="3983" y="172"/>
                    <a:pt x="3664" y="1"/>
                    <a:pt x="3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40;p77">
              <a:extLst>
                <a:ext uri="{FF2B5EF4-FFF2-40B4-BE49-F238E27FC236}">
                  <a16:creationId xmlns:a16="http://schemas.microsoft.com/office/drawing/2014/main" id="{1CB6E79D-F867-0307-FA76-78AD6E10D79E}"/>
                </a:ext>
              </a:extLst>
            </p:cNvPr>
            <p:cNvSpPr/>
            <p:nvPr/>
          </p:nvSpPr>
          <p:spPr>
            <a:xfrm>
              <a:off x="3513450" y="2919225"/>
              <a:ext cx="14725" cy="14725"/>
            </a:xfrm>
            <a:custGeom>
              <a:avLst/>
              <a:gdLst/>
              <a:ahLst/>
              <a:cxnLst/>
              <a:rect l="l" t="t" r="r" b="b"/>
              <a:pathLst>
                <a:path w="589" h="589" extrusionOk="0">
                  <a:moveTo>
                    <a:pt x="295" y="0"/>
                  </a:moveTo>
                  <a:cubicBezTo>
                    <a:pt x="221" y="0"/>
                    <a:pt x="148" y="25"/>
                    <a:pt x="86" y="86"/>
                  </a:cubicBezTo>
                  <a:cubicBezTo>
                    <a:pt x="37" y="135"/>
                    <a:pt x="0" y="221"/>
                    <a:pt x="0" y="294"/>
                  </a:cubicBezTo>
                  <a:cubicBezTo>
                    <a:pt x="0" y="368"/>
                    <a:pt x="37" y="441"/>
                    <a:pt x="86" y="503"/>
                  </a:cubicBezTo>
                  <a:cubicBezTo>
                    <a:pt x="148" y="552"/>
                    <a:pt x="221" y="588"/>
                    <a:pt x="295" y="588"/>
                  </a:cubicBezTo>
                  <a:cubicBezTo>
                    <a:pt x="380" y="588"/>
                    <a:pt x="454" y="552"/>
                    <a:pt x="503" y="503"/>
                  </a:cubicBezTo>
                  <a:cubicBezTo>
                    <a:pt x="564" y="441"/>
                    <a:pt x="589" y="368"/>
                    <a:pt x="589" y="294"/>
                  </a:cubicBezTo>
                  <a:cubicBezTo>
                    <a:pt x="589" y="221"/>
                    <a:pt x="564" y="135"/>
                    <a:pt x="503" y="86"/>
                  </a:cubicBezTo>
                  <a:cubicBezTo>
                    <a:pt x="454" y="25"/>
                    <a:pt x="380"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 name="Google Shape;365;p51">
            <a:extLst>
              <a:ext uri="{FF2B5EF4-FFF2-40B4-BE49-F238E27FC236}">
                <a16:creationId xmlns:a16="http://schemas.microsoft.com/office/drawing/2014/main" id="{2A3FF6B0-F881-E2A0-A4F2-AEC3D514681F}"/>
              </a:ext>
            </a:extLst>
          </p:cNvPr>
          <p:cNvCxnSpPr/>
          <p:nvPr/>
        </p:nvCxnSpPr>
        <p:spPr>
          <a:xfrm>
            <a:off x="740108" y="2471776"/>
            <a:ext cx="2149200" cy="0"/>
          </a:xfrm>
          <a:prstGeom prst="straightConnector1">
            <a:avLst/>
          </a:prstGeom>
          <a:noFill/>
          <a:ln w="19050" cap="flat" cmpd="sng">
            <a:solidFill>
              <a:schemeClr val="dk1"/>
            </a:solidFill>
            <a:prstDash val="solid"/>
            <a:round/>
            <a:headEnd type="none" w="med" len="med"/>
            <a:tailEnd type="none" w="med" len="med"/>
          </a:ln>
        </p:spPr>
      </p:cxnSp>
      <p:cxnSp>
        <p:nvCxnSpPr>
          <p:cNvPr id="31" name="Google Shape;365;p51">
            <a:extLst>
              <a:ext uri="{FF2B5EF4-FFF2-40B4-BE49-F238E27FC236}">
                <a16:creationId xmlns:a16="http://schemas.microsoft.com/office/drawing/2014/main" id="{24BB6E80-F209-45BF-06BC-97328D19004B}"/>
              </a:ext>
            </a:extLst>
          </p:cNvPr>
          <p:cNvCxnSpPr/>
          <p:nvPr/>
        </p:nvCxnSpPr>
        <p:spPr>
          <a:xfrm>
            <a:off x="3479482" y="2463947"/>
            <a:ext cx="2149200" cy="0"/>
          </a:xfrm>
          <a:prstGeom prst="straightConnector1">
            <a:avLst/>
          </a:prstGeom>
          <a:noFill/>
          <a:ln w="19050" cap="flat" cmpd="sng">
            <a:solidFill>
              <a:schemeClr val="dk1"/>
            </a:solidFill>
            <a:prstDash val="solid"/>
            <a:round/>
            <a:headEnd type="none" w="med" len="med"/>
            <a:tailEnd type="none" w="med" len="med"/>
          </a:ln>
        </p:spPr>
      </p:cxnSp>
      <p:cxnSp>
        <p:nvCxnSpPr>
          <p:cNvPr id="33" name="Google Shape;365;p51">
            <a:extLst>
              <a:ext uri="{FF2B5EF4-FFF2-40B4-BE49-F238E27FC236}">
                <a16:creationId xmlns:a16="http://schemas.microsoft.com/office/drawing/2014/main" id="{D179BB40-5974-F187-0FA6-7E002597AA0E}"/>
              </a:ext>
            </a:extLst>
          </p:cNvPr>
          <p:cNvCxnSpPr/>
          <p:nvPr/>
        </p:nvCxnSpPr>
        <p:spPr>
          <a:xfrm>
            <a:off x="6241749" y="2463947"/>
            <a:ext cx="2149200" cy="0"/>
          </a:xfrm>
          <a:prstGeom prst="straightConnector1">
            <a:avLst/>
          </a:prstGeom>
          <a:noFill/>
          <a:ln w="19050" cap="flat" cmpd="sng">
            <a:solidFill>
              <a:schemeClr val="dk1"/>
            </a:solidFill>
            <a:prstDash val="solid"/>
            <a:round/>
            <a:headEnd type="none" w="med" len="med"/>
            <a:tailEnd type="none" w="med" len="med"/>
          </a:ln>
        </p:spPr>
      </p:cxnSp>
      <p:sp>
        <p:nvSpPr>
          <p:cNvPr id="37" name="Google Shape;361;p51">
            <a:extLst>
              <a:ext uri="{FF2B5EF4-FFF2-40B4-BE49-F238E27FC236}">
                <a16:creationId xmlns:a16="http://schemas.microsoft.com/office/drawing/2014/main" id="{3E654AF8-EE77-1AF8-1ACC-FABC797E5D10}"/>
              </a:ext>
            </a:extLst>
          </p:cNvPr>
          <p:cNvSpPr txBox="1">
            <a:spLocks/>
          </p:cNvSpPr>
          <p:nvPr/>
        </p:nvSpPr>
        <p:spPr>
          <a:xfrm>
            <a:off x="736751" y="2575726"/>
            <a:ext cx="2143471" cy="12035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1pPr>
            <a:lvl2pPr marL="914400" marR="0" lvl="1"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2pPr>
            <a:lvl3pPr marL="1371600" marR="0" lvl="2"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3pPr>
            <a:lvl4pPr marL="1828800" marR="0" lvl="3"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4pPr>
            <a:lvl5pPr marL="2286000" marR="0" lvl="4"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5pPr>
            <a:lvl6pPr marL="2743200" marR="0" lvl="5"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6pPr>
            <a:lvl7pPr marL="3200400" marR="0" lvl="6"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7pPr>
            <a:lvl8pPr marL="3657600" marR="0" lvl="7"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8pPr>
            <a:lvl9pPr marL="4114800" marR="0" lvl="8"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9pPr>
          </a:lstStyle>
          <a:p>
            <a:pPr marL="0" indent="0">
              <a:buClr>
                <a:schemeClr val="dk1"/>
              </a:buClr>
              <a:buSzPts val="1100"/>
            </a:pPr>
            <a:r>
              <a:rPr lang="en-US"/>
              <a:t>Measure of Alcohol by volume this is related to the density</a:t>
            </a:r>
            <a:endParaRPr lang="en-US">
              <a:solidFill>
                <a:srgbClr val="4C1130"/>
              </a:solidFill>
            </a:endParaRPr>
          </a:p>
        </p:txBody>
      </p:sp>
      <p:sp>
        <p:nvSpPr>
          <p:cNvPr id="39" name="Google Shape;361;p51">
            <a:extLst>
              <a:ext uri="{FF2B5EF4-FFF2-40B4-BE49-F238E27FC236}">
                <a16:creationId xmlns:a16="http://schemas.microsoft.com/office/drawing/2014/main" id="{810562CF-A4F9-3EAA-AB0A-7C3F1735BC89}"/>
              </a:ext>
            </a:extLst>
          </p:cNvPr>
          <p:cNvSpPr txBox="1">
            <a:spLocks/>
          </p:cNvSpPr>
          <p:nvPr/>
        </p:nvSpPr>
        <p:spPr>
          <a:xfrm>
            <a:off x="3508134" y="2575725"/>
            <a:ext cx="2143471" cy="12035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1pPr>
            <a:lvl2pPr marL="914400" marR="0" lvl="1"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2pPr>
            <a:lvl3pPr marL="1371600" marR="0" lvl="2"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3pPr>
            <a:lvl4pPr marL="1828800" marR="0" lvl="3"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4pPr>
            <a:lvl5pPr marL="2286000" marR="0" lvl="4"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5pPr>
            <a:lvl6pPr marL="2743200" marR="0" lvl="5"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6pPr>
            <a:lvl7pPr marL="3200400" marR="0" lvl="6"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7pPr>
            <a:lvl8pPr marL="3657600" marR="0" lvl="7"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8pPr>
            <a:lvl9pPr marL="4114800" marR="0" lvl="8"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9pPr>
          </a:lstStyle>
          <a:p>
            <a:pPr marL="0" indent="0"/>
            <a:r>
              <a:rPr lang="en-US">
                <a:solidFill>
                  <a:srgbClr val="4C1130"/>
                </a:solidFill>
              </a:rPr>
              <a:t>Measure of sugars left after fermentation</a:t>
            </a:r>
            <a:endParaRPr lang="en-US"/>
          </a:p>
        </p:txBody>
      </p:sp>
      <p:sp>
        <p:nvSpPr>
          <p:cNvPr id="40" name="Google Shape;361;p51">
            <a:extLst>
              <a:ext uri="{FF2B5EF4-FFF2-40B4-BE49-F238E27FC236}">
                <a16:creationId xmlns:a16="http://schemas.microsoft.com/office/drawing/2014/main" id="{0852A43E-0957-4CC1-8FF8-3FDBF58F9E4C}"/>
              </a:ext>
            </a:extLst>
          </p:cNvPr>
          <p:cNvSpPr txBox="1">
            <a:spLocks/>
          </p:cNvSpPr>
          <p:nvPr/>
        </p:nvSpPr>
        <p:spPr>
          <a:xfrm>
            <a:off x="6287346" y="2654012"/>
            <a:ext cx="2143471" cy="12035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1pPr>
            <a:lvl2pPr marL="914400" marR="0" lvl="1"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2pPr>
            <a:lvl3pPr marL="1371600" marR="0" lvl="2"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3pPr>
            <a:lvl4pPr marL="1828800" marR="0" lvl="3"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4pPr>
            <a:lvl5pPr marL="2286000" marR="0" lvl="4"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5pPr>
            <a:lvl6pPr marL="2743200" marR="0" lvl="5"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6pPr>
            <a:lvl7pPr marL="3200400" marR="0" lvl="6"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7pPr>
            <a:lvl8pPr marL="3657600" marR="0" lvl="7"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8pPr>
            <a:lvl9pPr marL="4114800" marR="0" lvl="8" indent="-317500" algn="ctr" rtl="0">
              <a:lnSpc>
                <a:spcPct val="100000"/>
              </a:lnSpc>
              <a:spcBef>
                <a:spcPts val="0"/>
              </a:spcBef>
              <a:spcAft>
                <a:spcPts val="0"/>
              </a:spcAft>
              <a:buClr>
                <a:schemeClr val="dk2"/>
              </a:buClr>
              <a:buSzPts val="1400"/>
              <a:buFont typeface="Actor"/>
              <a:buNone/>
              <a:defRPr sz="1400" b="0" i="0" u="none" strike="noStrike" cap="none">
                <a:solidFill>
                  <a:schemeClr val="dk2"/>
                </a:solidFill>
                <a:latin typeface="Actor"/>
                <a:ea typeface="Actor"/>
                <a:cs typeface="Actor"/>
                <a:sym typeface="Actor"/>
              </a:defRPr>
            </a:lvl9pPr>
          </a:lstStyle>
          <a:p>
            <a:pPr marL="0" indent="0"/>
            <a:r>
              <a:rPr lang="en-US">
                <a:solidFill>
                  <a:srgbClr val="4C1130"/>
                </a:solidFill>
              </a:rPr>
              <a:t>Sulfurs – Free and Total</a:t>
            </a:r>
          </a:p>
          <a:p>
            <a:pPr marL="0" indent="0"/>
            <a:r>
              <a:rPr lang="en-US">
                <a:solidFill>
                  <a:srgbClr val="4C1130"/>
                </a:solidFill>
              </a:rPr>
              <a:t>Sulphates</a:t>
            </a:r>
          </a:p>
          <a:p>
            <a:pPr marL="0" indent="0"/>
            <a:r>
              <a:rPr lang="en-US">
                <a:solidFill>
                  <a:srgbClr val="4C1130"/>
                </a:solidFill>
              </a:rPr>
              <a:t>Chlorides</a:t>
            </a:r>
          </a:p>
          <a:p>
            <a:pPr marL="0" indent="0"/>
            <a:endParaRPr lang="en-US">
              <a:solidFill>
                <a:srgbClr val="4C1130"/>
              </a:solidFill>
            </a:endParaRPr>
          </a:p>
        </p:txBody>
      </p:sp>
    </p:spTree>
    <p:extLst>
      <p:ext uri="{BB962C8B-B14F-4D97-AF65-F5344CB8AC3E}">
        <p14:creationId xmlns:p14="http://schemas.microsoft.com/office/powerpoint/2010/main" val="159360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43687-6B4C-D744-64C1-3D89EE71A80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DE1BA88-0F27-2F85-C884-A211EFD3B55F}"/>
              </a:ext>
            </a:extLst>
          </p:cNvPr>
          <p:cNvSpPr>
            <a:spLocks noGrp="1"/>
          </p:cNvSpPr>
          <p:nvPr>
            <p:ph type="title"/>
          </p:nvPr>
        </p:nvSpPr>
        <p:spPr/>
        <p:txBody>
          <a:bodyPr/>
          <a:lstStyle/>
          <a:p>
            <a:r>
              <a:rPr lang="en-US"/>
              <a:t>Correlation Matrix – All Wines</a:t>
            </a:r>
          </a:p>
        </p:txBody>
      </p:sp>
      <p:sp>
        <p:nvSpPr>
          <p:cNvPr id="8" name="Subtitle 7">
            <a:extLst>
              <a:ext uri="{FF2B5EF4-FFF2-40B4-BE49-F238E27FC236}">
                <a16:creationId xmlns:a16="http://schemas.microsoft.com/office/drawing/2014/main" id="{B8EA783B-0B66-5DD6-AF36-6A2A05B46563}"/>
              </a:ext>
            </a:extLst>
          </p:cNvPr>
          <p:cNvSpPr>
            <a:spLocks noGrp="1"/>
          </p:cNvSpPr>
          <p:nvPr>
            <p:ph type="subTitle" idx="1"/>
          </p:nvPr>
        </p:nvSpPr>
        <p:spPr>
          <a:xfrm>
            <a:off x="2423962" y="4760847"/>
            <a:ext cx="4309281" cy="384000"/>
          </a:xfrm>
        </p:spPr>
        <p:txBody>
          <a:bodyPr/>
          <a:lstStyle/>
          <a:p>
            <a:r>
              <a:rPr lang="en-US"/>
              <a:t>Location, Alcohol, Density</a:t>
            </a:r>
          </a:p>
        </p:txBody>
      </p:sp>
      <p:pic>
        <p:nvPicPr>
          <p:cNvPr id="9" name="Picture 8" descr="A graph with purple squares&#10;&#10;Description automatically generated">
            <a:extLst>
              <a:ext uri="{FF2B5EF4-FFF2-40B4-BE49-F238E27FC236}">
                <a16:creationId xmlns:a16="http://schemas.microsoft.com/office/drawing/2014/main" id="{273B73B9-3B46-E125-FD0B-3ED50A60A8FF}"/>
              </a:ext>
            </a:extLst>
          </p:cNvPr>
          <p:cNvPicPr>
            <a:picLocks noChangeAspect="1"/>
          </p:cNvPicPr>
          <p:nvPr/>
        </p:nvPicPr>
        <p:blipFill>
          <a:blip r:embed="rId2"/>
          <a:stretch>
            <a:fillRect/>
          </a:stretch>
        </p:blipFill>
        <p:spPr>
          <a:xfrm>
            <a:off x="2162206" y="1369088"/>
            <a:ext cx="4819587" cy="3334797"/>
          </a:xfrm>
          <a:prstGeom prst="rect">
            <a:avLst/>
          </a:prstGeom>
        </p:spPr>
      </p:pic>
    </p:spTree>
    <p:extLst>
      <p:ext uri="{BB962C8B-B14F-4D97-AF65-F5344CB8AC3E}">
        <p14:creationId xmlns:p14="http://schemas.microsoft.com/office/powerpoint/2010/main" val="4116264312"/>
      </p:ext>
    </p:extLst>
  </p:cSld>
  <p:clrMapOvr>
    <a:masterClrMapping/>
  </p:clrMapOvr>
</p:sld>
</file>

<file path=ppt/theme/theme1.xml><?xml version="1.0" encoding="utf-8"?>
<a:theme xmlns:a="http://schemas.openxmlformats.org/drawingml/2006/main" name="Wine Workshop to Celebrate US National Red Wine Day by Slidesgo">
  <a:themeElements>
    <a:clrScheme name="Simple Light">
      <a:dk1>
        <a:srgbClr val="4C1130"/>
      </a:dk1>
      <a:lt1>
        <a:srgbClr val="FFFFFF"/>
      </a:lt1>
      <a:dk2>
        <a:srgbClr val="551C36"/>
      </a:dk2>
      <a:lt2>
        <a:srgbClr val="FFFFFF"/>
      </a:lt2>
      <a:accent1>
        <a:srgbClr val="F6EEE8"/>
      </a:accent1>
      <a:accent2>
        <a:srgbClr val="4C1130"/>
      </a:accent2>
      <a:accent3>
        <a:srgbClr val="741B47"/>
      </a:accent3>
      <a:accent4>
        <a:srgbClr val="A64D79"/>
      </a:accent4>
      <a:accent5>
        <a:srgbClr val="C27BA0"/>
      </a:accent5>
      <a:accent6>
        <a:srgbClr val="D5A6BD"/>
      </a:accent6>
      <a:hlink>
        <a:srgbClr val="4C11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23</Slides>
  <Notes>18</Notes>
  <HiddenSlides>0</HiddenSlide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Wine Workshop to Celebrate US National Red Wine Day by Slidesgo</vt:lpstr>
      <vt:lpstr>Slidesgo Final Pages</vt:lpstr>
      <vt:lpstr>Wine Data Analysis</vt:lpstr>
      <vt:lpstr>Presenters:  Cherokee Carr Jack Pehlke Payden Bullis  </vt:lpstr>
      <vt:lpstr>01</vt:lpstr>
      <vt:lpstr>Introduction</vt:lpstr>
      <vt:lpstr>EDA</vt:lpstr>
      <vt:lpstr>Variable Analysis</vt:lpstr>
      <vt:lpstr>Variable Analysis</vt:lpstr>
      <vt:lpstr>Variable Analysis</vt:lpstr>
      <vt:lpstr>Correlation Matrix – All Wines</vt:lpstr>
      <vt:lpstr>Correlation Matrix – Red Wines</vt:lpstr>
      <vt:lpstr>Correlation Matrix – White Wines</vt:lpstr>
      <vt:lpstr>Location &amp; Quality</vt:lpstr>
      <vt:lpstr>Location &amp; Quality</vt:lpstr>
      <vt:lpstr>Variable Analysis - Alcohol</vt:lpstr>
      <vt:lpstr>Variable Analysis – Density</vt:lpstr>
      <vt:lpstr>Variable Analysis – V. Acidity</vt:lpstr>
      <vt:lpstr>Important Factors</vt:lpstr>
      <vt:lpstr>Composition of wine</vt:lpstr>
      <vt:lpstr>Key Factors and Suggestions</vt:lpstr>
      <vt:lpstr>Potential Covariates </vt:lpstr>
      <vt:lpstr>Conclusion</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Payden bullis</dc:creator>
  <cp:revision>16</cp:revision>
  <dcterms:modified xsi:type="dcterms:W3CDTF">2024-12-04T01:21:09Z</dcterms:modified>
</cp:coreProperties>
</file>